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36"/>
  </p:notesMasterIdLst>
  <p:sldIdLst>
    <p:sldId id="256" r:id="rId3"/>
    <p:sldId id="257" r:id="rId4"/>
    <p:sldId id="258" r:id="rId5"/>
    <p:sldId id="282" r:id="rId6"/>
    <p:sldId id="260" r:id="rId7"/>
    <p:sldId id="284" r:id="rId8"/>
    <p:sldId id="288" r:id="rId9"/>
    <p:sldId id="261" r:id="rId10"/>
    <p:sldId id="262" r:id="rId11"/>
    <p:sldId id="283" r:id="rId12"/>
    <p:sldId id="263" r:id="rId13"/>
    <p:sldId id="264" r:id="rId14"/>
    <p:sldId id="285" r:id="rId15"/>
    <p:sldId id="265" r:id="rId16"/>
    <p:sldId id="266" r:id="rId17"/>
    <p:sldId id="267" r:id="rId18"/>
    <p:sldId id="268" r:id="rId19"/>
    <p:sldId id="290" r:id="rId20"/>
    <p:sldId id="269" r:id="rId21"/>
    <p:sldId id="286" r:id="rId22"/>
    <p:sldId id="271" r:id="rId23"/>
    <p:sldId id="272" r:id="rId24"/>
    <p:sldId id="292" r:id="rId25"/>
    <p:sldId id="273" r:id="rId26"/>
    <p:sldId id="291" r:id="rId27"/>
    <p:sldId id="275" r:id="rId28"/>
    <p:sldId id="287" r:id="rId29"/>
    <p:sldId id="276" r:id="rId30"/>
    <p:sldId id="277" r:id="rId31"/>
    <p:sldId id="278" r:id="rId32"/>
    <p:sldId id="279" r:id="rId33"/>
    <p:sldId id="280" r:id="rId34"/>
    <p:sldId id="281" r:id="rId35"/>
  </p:sldIdLst>
  <p:sldSz cx="9144000" cy="5143500" type="screen16x9"/>
  <p:notesSz cx="6858000" cy="9144000"/>
  <p:embeddedFontLst>
    <p:embeddedFont>
      <p:font typeface="Cutive Mono" panose="020B0604020202020204" charset="0"/>
      <p:regular r:id="rId37"/>
    </p:embeddedFont>
    <p:embeddedFont>
      <p:font typeface="Montserrat" pitchFamily="2" charset="0"/>
      <p:regular r:id="rId38"/>
      <p:bold r:id="rId39"/>
      <p:italic r:id="rId40"/>
      <p:boldItalic r:id="rId41"/>
    </p:embeddedFont>
    <p:embeddedFont>
      <p:font typeface="Nunito" pitchFamily="2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Proxima Nova" panose="020B060402020202020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Condensed" panose="02000000000000000000" pitchFamily="2" charset="0"/>
      <p:regular r:id="rId58"/>
      <p:bold r:id="rId59"/>
      <p:italic r:id="rId60"/>
      <p:boldItalic r:id="rId61"/>
    </p:embeddedFont>
    <p:embeddedFont>
      <p:font typeface="Roboto Slab" pitchFamily="2" charset="0"/>
      <p:regular r:id="rId62"/>
      <p:bold r:id="rId63"/>
    </p:embeddedFont>
    <p:embeddedFont>
      <p:font typeface="Ubuntu" panose="020B050403060203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gqVhMO0lFrTxpwxGgeTpx4gI9/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E66B3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DF8DDE-CD52-41AA-9FF1-C01122C40E9E}">
  <a:tblStyle styleId="{AEDF8DDE-CD52-41AA-9FF1-C01122C40E9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2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3.fntdata"/><Relationship Id="rId34" Type="http://schemas.openxmlformats.org/officeDocument/2006/relationships/slide" Target="slides/slide32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AA6B3-797A-4560-B613-19F3632466F9}" type="doc">
      <dgm:prSet loTypeId="urn:microsoft.com/office/officeart/2005/8/layout/radial1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D"/>
        </a:p>
      </dgm:t>
    </dgm:pt>
    <dgm:pt modelId="{CF9A8C34-4B72-4ADE-B1E8-8F29154E4E69}">
      <dgm:prSet phldrT="[Text]" custT="1"/>
      <dgm:spPr/>
      <dgm:t>
        <a:bodyPr/>
        <a:lstStyle/>
        <a:p>
          <a:r>
            <a:rPr lang="en-US" sz="1200" b="1" dirty="0">
              <a:latin typeface="Montserrat" pitchFamily="2" charset="0"/>
            </a:rPr>
            <a:t>ORDERS</a:t>
          </a:r>
          <a:endParaRPr lang="en-ID" sz="1200" b="1" dirty="0">
            <a:latin typeface="Montserrat" pitchFamily="2" charset="0"/>
          </a:endParaRPr>
        </a:p>
      </dgm:t>
    </dgm:pt>
    <dgm:pt modelId="{97796CF1-5CDE-40BE-890A-D0FA132280ED}" type="parTrans" cxnId="{E3D3C4B2-10A2-4135-8510-0F7BAD7C9CA2}">
      <dgm:prSet/>
      <dgm:spPr/>
      <dgm:t>
        <a:bodyPr/>
        <a:lstStyle/>
        <a:p>
          <a:endParaRPr lang="en-ID" sz="1800" b="1">
            <a:latin typeface="Montserrat" pitchFamily="2" charset="0"/>
          </a:endParaRPr>
        </a:p>
      </dgm:t>
    </dgm:pt>
    <dgm:pt modelId="{C08B5C46-8E72-41A7-A82A-A774A28E712F}" type="sibTrans" cxnId="{E3D3C4B2-10A2-4135-8510-0F7BAD7C9CA2}">
      <dgm:prSet/>
      <dgm:spPr/>
      <dgm:t>
        <a:bodyPr/>
        <a:lstStyle/>
        <a:p>
          <a:endParaRPr lang="en-ID" sz="1800" b="1">
            <a:latin typeface="Montserrat" pitchFamily="2" charset="0"/>
          </a:endParaRPr>
        </a:p>
      </dgm:t>
    </dgm:pt>
    <dgm:pt modelId="{6F3662A1-4046-49D8-9B77-69BC25C070CE}">
      <dgm:prSet phldrT="[Text]" custT="1"/>
      <dgm:spPr/>
      <dgm:t>
        <a:bodyPr/>
        <a:lstStyle/>
        <a:p>
          <a:r>
            <a:rPr lang="en-US" sz="700" b="1" dirty="0">
              <a:latin typeface="Montserrat" pitchFamily="2" charset="0"/>
            </a:rPr>
            <a:t>Customers</a:t>
          </a:r>
          <a:endParaRPr lang="en-ID" sz="700" b="1" dirty="0">
            <a:latin typeface="Montserrat" pitchFamily="2" charset="0"/>
          </a:endParaRPr>
        </a:p>
      </dgm:t>
    </dgm:pt>
    <dgm:pt modelId="{4E2AAAD5-52A1-4BF9-8329-4D510CE69862}" type="parTrans" cxnId="{84A0D8A4-F4FD-4539-A8D0-0C5787F35C0E}">
      <dgm:prSet custT="1"/>
      <dgm:spPr/>
      <dgm:t>
        <a:bodyPr/>
        <a:lstStyle/>
        <a:p>
          <a:endParaRPr lang="en-ID" sz="500" b="1">
            <a:latin typeface="Montserrat" pitchFamily="2" charset="0"/>
          </a:endParaRPr>
        </a:p>
      </dgm:t>
    </dgm:pt>
    <dgm:pt modelId="{3218C0A0-9370-403E-8FCE-30C7CB160809}" type="sibTrans" cxnId="{84A0D8A4-F4FD-4539-A8D0-0C5787F35C0E}">
      <dgm:prSet/>
      <dgm:spPr/>
      <dgm:t>
        <a:bodyPr/>
        <a:lstStyle/>
        <a:p>
          <a:endParaRPr lang="en-ID" sz="1800" b="1">
            <a:latin typeface="Montserrat" pitchFamily="2" charset="0"/>
          </a:endParaRPr>
        </a:p>
      </dgm:t>
    </dgm:pt>
    <dgm:pt modelId="{CD33AE5F-2B8D-4003-AC8F-65DC65207ACD}">
      <dgm:prSet phldrT="[Text]" custT="1"/>
      <dgm:spPr/>
      <dgm:t>
        <a:bodyPr/>
        <a:lstStyle/>
        <a:p>
          <a:r>
            <a:rPr lang="en-US" sz="700" b="1" dirty="0">
              <a:latin typeface="Montserrat" pitchFamily="2" charset="0"/>
            </a:rPr>
            <a:t>Sellers</a:t>
          </a:r>
          <a:endParaRPr lang="en-ID" sz="700" b="1" dirty="0">
            <a:latin typeface="Montserrat" pitchFamily="2" charset="0"/>
          </a:endParaRPr>
        </a:p>
      </dgm:t>
    </dgm:pt>
    <dgm:pt modelId="{3EBEDC14-3F03-47CD-AADB-C5B77F425086}" type="parTrans" cxnId="{F771346D-9B56-4EFD-BE49-AC5AF61E2286}">
      <dgm:prSet custT="1"/>
      <dgm:spPr/>
      <dgm:t>
        <a:bodyPr/>
        <a:lstStyle/>
        <a:p>
          <a:endParaRPr lang="en-ID" sz="500" b="1">
            <a:latin typeface="Montserrat" pitchFamily="2" charset="0"/>
          </a:endParaRPr>
        </a:p>
      </dgm:t>
    </dgm:pt>
    <dgm:pt modelId="{6A89B47B-9DA2-431F-ADD7-EFEFBE6C33CD}" type="sibTrans" cxnId="{F771346D-9B56-4EFD-BE49-AC5AF61E2286}">
      <dgm:prSet/>
      <dgm:spPr/>
      <dgm:t>
        <a:bodyPr/>
        <a:lstStyle/>
        <a:p>
          <a:endParaRPr lang="en-ID" sz="1800" b="1">
            <a:latin typeface="Montserrat" pitchFamily="2" charset="0"/>
          </a:endParaRPr>
        </a:p>
      </dgm:t>
    </dgm:pt>
    <dgm:pt modelId="{8E1BDF0B-0E22-40D2-8604-967F5B376B03}">
      <dgm:prSet phldrT="[Text]" custT="1"/>
      <dgm:spPr/>
      <dgm:t>
        <a:bodyPr/>
        <a:lstStyle/>
        <a:p>
          <a:r>
            <a:rPr lang="en-US" sz="700" b="1" dirty="0">
              <a:latin typeface="Montserrat" pitchFamily="2" charset="0"/>
            </a:rPr>
            <a:t>Products</a:t>
          </a:r>
          <a:endParaRPr lang="en-ID" sz="700" b="1" dirty="0">
            <a:latin typeface="Montserrat" pitchFamily="2" charset="0"/>
          </a:endParaRPr>
        </a:p>
      </dgm:t>
    </dgm:pt>
    <dgm:pt modelId="{EA64453E-05B6-4B4D-B8A6-3172518A0150}" type="parTrans" cxnId="{A59F3B7A-68F3-4CA6-82D3-3C63F47021CB}">
      <dgm:prSet custT="1"/>
      <dgm:spPr/>
      <dgm:t>
        <a:bodyPr/>
        <a:lstStyle/>
        <a:p>
          <a:endParaRPr lang="en-ID" sz="500" b="1">
            <a:latin typeface="Montserrat" pitchFamily="2" charset="0"/>
          </a:endParaRPr>
        </a:p>
      </dgm:t>
    </dgm:pt>
    <dgm:pt modelId="{E358F360-368C-4922-A1F4-ACB2B7B92CAF}" type="sibTrans" cxnId="{A59F3B7A-68F3-4CA6-82D3-3C63F47021CB}">
      <dgm:prSet/>
      <dgm:spPr/>
      <dgm:t>
        <a:bodyPr/>
        <a:lstStyle/>
        <a:p>
          <a:endParaRPr lang="en-ID" sz="1800" b="1">
            <a:latin typeface="Montserrat" pitchFamily="2" charset="0"/>
          </a:endParaRPr>
        </a:p>
      </dgm:t>
    </dgm:pt>
    <dgm:pt modelId="{60215D78-A2B7-41F4-82B8-66EB9701B090}" type="pres">
      <dgm:prSet presAssocID="{62CAA6B3-797A-4560-B613-19F3632466F9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42308FD-F654-4B0D-88BC-E06976C90ABC}" type="pres">
      <dgm:prSet presAssocID="{CF9A8C34-4B72-4ADE-B1E8-8F29154E4E69}" presName="centerShape" presStyleLbl="node0" presStyleIdx="0" presStyleCnt="1" custScaleX="150154" custScaleY="150154"/>
      <dgm:spPr/>
    </dgm:pt>
    <dgm:pt modelId="{E22FD230-1520-4B99-98A1-3FE3F21103FA}" type="pres">
      <dgm:prSet presAssocID="{4E2AAAD5-52A1-4BF9-8329-4D510CE69862}" presName="Name9" presStyleLbl="parChTrans1D2" presStyleIdx="0" presStyleCnt="3"/>
      <dgm:spPr/>
    </dgm:pt>
    <dgm:pt modelId="{E646C0C8-23C7-4294-9024-FDFD3876DD14}" type="pres">
      <dgm:prSet presAssocID="{4E2AAAD5-52A1-4BF9-8329-4D510CE69862}" presName="connTx" presStyleLbl="parChTrans1D2" presStyleIdx="0" presStyleCnt="3"/>
      <dgm:spPr/>
    </dgm:pt>
    <dgm:pt modelId="{87047511-D6F7-416E-8D39-866EC92361B8}" type="pres">
      <dgm:prSet presAssocID="{6F3662A1-4046-49D8-9B77-69BC25C070CE}" presName="node" presStyleLbl="node1" presStyleIdx="0" presStyleCnt="3">
        <dgm:presLayoutVars>
          <dgm:bulletEnabled val="1"/>
        </dgm:presLayoutVars>
      </dgm:prSet>
      <dgm:spPr/>
    </dgm:pt>
    <dgm:pt modelId="{95ADEF5E-4EB0-4B03-A175-24D070B3E364}" type="pres">
      <dgm:prSet presAssocID="{3EBEDC14-3F03-47CD-AADB-C5B77F425086}" presName="Name9" presStyleLbl="parChTrans1D2" presStyleIdx="1" presStyleCnt="3"/>
      <dgm:spPr/>
    </dgm:pt>
    <dgm:pt modelId="{1B0FFFFE-F3DE-4964-BEEE-A0E520780E14}" type="pres">
      <dgm:prSet presAssocID="{3EBEDC14-3F03-47CD-AADB-C5B77F425086}" presName="connTx" presStyleLbl="parChTrans1D2" presStyleIdx="1" presStyleCnt="3"/>
      <dgm:spPr/>
    </dgm:pt>
    <dgm:pt modelId="{A927A9B8-30C2-4122-9565-7B9DD4F4AB33}" type="pres">
      <dgm:prSet presAssocID="{CD33AE5F-2B8D-4003-AC8F-65DC65207ACD}" presName="node" presStyleLbl="node1" presStyleIdx="1" presStyleCnt="3">
        <dgm:presLayoutVars>
          <dgm:bulletEnabled val="1"/>
        </dgm:presLayoutVars>
      </dgm:prSet>
      <dgm:spPr/>
    </dgm:pt>
    <dgm:pt modelId="{D894319D-C4DF-49D7-A0A1-D890C8A2E19C}" type="pres">
      <dgm:prSet presAssocID="{EA64453E-05B6-4B4D-B8A6-3172518A0150}" presName="Name9" presStyleLbl="parChTrans1D2" presStyleIdx="2" presStyleCnt="3"/>
      <dgm:spPr/>
    </dgm:pt>
    <dgm:pt modelId="{919CF515-CA57-4D83-834F-B30B591709CE}" type="pres">
      <dgm:prSet presAssocID="{EA64453E-05B6-4B4D-B8A6-3172518A0150}" presName="connTx" presStyleLbl="parChTrans1D2" presStyleIdx="2" presStyleCnt="3"/>
      <dgm:spPr/>
    </dgm:pt>
    <dgm:pt modelId="{F79220E1-9AD9-4C93-B8CB-70A704162EED}" type="pres">
      <dgm:prSet presAssocID="{8E1BDF0B-0E22-40D2-8604-967F5B376B03}" presName="node" presStyleLbl="node1" presStyleIdx="2" presStyleCnt="3">
        <dgm:presLayoutVars>
          <dgm:bulletEnabled val="1"/>
        </dgm:presLayoutVars>
      </dgm:prSet>
      <dgm:spPr/>
    </dgm:pt>
  </dgm:ptLst>
  <dgm:cxnLst>
    <dgm:cxn modelId="{E36C6C0D-45EC-40FA-B665-A61B179C9877}" type="presOf" srcId="{EA64453E-05B6-4B4D-B8A6-3172518A0150}" destId="{D894319D-C4DF-49D7-A0A1-D890C8A2E19C}" srcOrd="0" destOrd="0" presId="urn:microsoft.com/office/officeart/2005/8/layout/radial1"/>
    <dgm:cxn modelId="{2C479010-E74C-4871-AFF2-2532C4BED61C}" type="presOf" srcId="{4E2AAAD5-52A1-4BF9-8329-4D510CE69862}" destId="{E646C0C8-23C7-4294-9024-FDFD3876DD14}" srcOrd="1" destOrd="0" presId="urn:microsoft.com/office/officeart/2005/8/layout/radial1"/>
    <dgm:cxn modelId="{5C8F3723-ADF7-400C-99F4-FFE3C16CB417}" type="presOf" srcId="{62CAA6B3-797A-4560-B613-19F3632466F9}" destId="{60215D78-A2B7-41F4-82B8-66EB9701B090}" srcOrd="0" destOrd="0" presId="urn:microsoft.com/office/officeart/2005/8/layout/radial1"/>
    <dgm:cxn modelId="{75280C25-13C0-4032-A548-7F135B7CC976}" type="presOf" srcId="{CD33AE5F-2B8D-4003-AC8F-65DC65207ACD}" destId="{A927A9B8-30C2-4122-9565-7B9DD4F4AB33}" srcOrd="0" destOrd="0" presId="urn:microsoft.com/office/officeart/2005/8/layout/radial1"/>
    <dgm:cxn modelId="{F771346D-9B56-4EFD-BE49-AC5AF61E2286}" srcId="{CF9A8C34-4B72-4ADE-B1E8-8F29154E4E69}" destId="{CD33AE5F-2B8D-4003-AC8F-65DC65207ACD}" srcOrd="1" destOrd="0" parTransId="{3EBEDC14-3F03-47CD-AADB-C5B77F425086}" sibTransId="{6A89B47B-9DA2-431F-ADD7-EFEFBE6C33CD}"/>
    <dgm:cxn modelId="{0ACFC24E-166C-4F93-9718-F859014D88C5}" type="presOf" srcId="{CF9A8C34-4B72-4ADE-B1E8-8F29154E4E69}" destId="{742308FD-F654-4B0D-88BC-E06976C90ABC}" srcOrd="0" destOrd="0" presId="urn:microsoft.com/office/officeart/2005/8/layout/radial1"/>
    <dgm:cxn modelId="{15AB8556-8F48-46B3-91AA-ED2F9EE8DA22}" type="presOf" srcId="{4E2AAAD5-52A1-4BF9-8329-4D510CE69862}" destId="{E22FD230-1520-4B99-98A1-3FE3F21103FA}" srcOrd="0" destOrd="0" presId="urn:microsoft.com/office/officeart/2005/8/layout/radial1"/>
    <dgm:cxn modelId="{A59F3B7A-68F3-4CA6-82D3-3C63F47021CB}" srcId="{CF9A8C34-4B72-4ADE-B1E8-8F29154E4E69}" destId="{8E1BDF0B-0E22-40D2-8604-967F5B376B03}" srcOrd="2" destOrd="0" parTransId="{EA64453E-05B6-4B4D-B8A6-3172518A0150}" sibTransId="{E358F360-368C-4922-A1F4-ACB2B7B92CAF}"/>
    <dgm:cxn modelId="{84A0D8A4-F4FD-4539-A8D0-0C5787F35C0E}" srcId="{CF9A8C34-4B72-4ADE-B1E8-8F29154E4E69}" destId="{6F3662A1-4046-49D8-9B77-69BC25C070CE}" srcOrd="0" destOrd="0" parTransId="{4E2AAAD5-52A1-4BF9-8329-4D510CE69862}" sibTransId="{3218C0A0-9370-403E-8FCE-30C7CB160809}"/>
    <dgm:cxn modelId="{E3D3C4B2-10A2-4135-8510-0F7BAD7C9CA2}" srcId="{62CAA6B3-797A-4560-B613-19F3632466F9}" destId="{CF9A8C34-4B72-4ADE-B1E8-8F29154E4E69}" srcOrd="0" destOrd="0" parTransId="{97796CF1-5CDE-40BE-890A-D0FA132280ED}" sibTransId="{C08B5C46-8E72-41A7-A82A-A774A28E712F}"/>
    <dgm:cxn modelId="{F9CB8FBC-4421-4648-8398-D2E9FE5C4D78}" type="presOf" srcId="{3EBEDC14-3F03-47CD-AADB-C5B77F425086}" destId="{1B0FFFFE-F3DE-4964-BEEE-A0E520780E14}" srcOrd="1" destOrd="0" presId="urn:microsoft.com/office/officeart/2005/8/layout/radial1"/>
    <dgm:cxn modelId="{5F0C26C4-AF9F-4A47-9E61-9B564542E656}" type="presOf" srcId="{EA64453E-05B6-4B4D-B8A6-3172518A0150}" destId="{919CF515-CA57-4D83-834F-B30B591709CE}" srcOrd="1" destOrd="0" presId="urn:microsoft.com/office/officeart/2005/8/layout/radial1"/>
    <dgm:cxn modelId="{B9872DC7-F605-4D7A-96F2-33B59F04F619}" type="presOf" srcId="{8E1BDF0B-0E22-40D2-8604-967F5B376B03}" destId="{F79220E1-9AD9-4C93-B8CB-70A704162EED}" srcOrd="0" destOrd="0" presId="urn:microsoft.com/office/officeart/2005/8/layout/radial1"/>
    <dgm:cxn modelId="{CBE798E6-BB85-47EE-A431-AC1AA5A49B0D}" type="presOf" srcId="{6F3662A1-4046-49D8-9B77-69BC25C070CE}" destId="{87047511-D6F7-416E-8D39-866EC92361B8}" srcOrd="0" destOrd="0" presId="urn:microsoft.com/office/officeart/2005/8/layout/radial1"/>
    <dgm:cxn modelId="{7C54ACE7-013A-4FEF-A85F-08058CE9463D}" type="presOf" srcId="{3EBEDC14-3F03-47CD-AADB-C5B77F425086}" destId="{95ADEF5E-4EB0-4B03-A175-24D070B3E364}" srcOrd="0" destOrd="0" presId="urn:microsoft.com/office/officeart/2005/8/layout/radial1"/>
    <dgm:cxn modelId="{4AB4E905-A753-4090-923B-FBE2093BEB36}" type="presParOf" srcId="{60215D78-A2B7-41F4-82B8-66EB9701B090}" destId="{742308FD-F654-4B0D-88BC-E06976C90ABC}" srcOrd="0" destOrd="0" presId="urn:microsoft.com/office/officeart/2005/8/layout/radial1"/>
    <dgm:cxn modelId="{FCBCF519-D9DE-4357-BDF5-F8B45FC72851}" type="presParOf" srcId="{60215D78-A2B7-41F4-82B8-66EB9701B090}" destId="{E22FD230-1520-4B99-98A1-3FE3F21103FA}" srcOrd="1" destOrd="0" presId="urn:microsoft.com/office/officeart/2005/8/layout/radial1"/>
    <dgm:cxn modelId="{C682C7FE-FB09-4B7B-A15F-AEB78457B220}" type="presParOf" srcId="{E22FD230-1520-4B99-98A1-3FE3F21103FA}" destId="{E646C0C8-23C7-4294-9024-FDFD3876DD14}" srcOrd="0" destOrd="0" presId="urn:microsoft.com/office/officeart/2005/8/layout/radial1"/>
    <dgm:cxn modelId="{46FB2F43-FBA7-4925-B7AE-F79DC2A9C73F}" type="presParOf" srcId="{60215D78-A2B7-41F4-82B8-66EB9701B090}" destId="{87047511-D6F7-416E-8D39-866EC92361B8}" srcOrd="2" destOrd="0" presId="urn:microsoft.com/office/officeart/2005/8/layout/radial1"/>
    <dgm:cxn modelId="{894544A7-A405-4A67-8C6B-11985DE12AE9}" type="presParOf" srcId="{60215D78-A2B7-41F4-82B8-66EB9701B090}" destId="{95ADEF5E-4EB0-4B03-A175-24D070B3E364}" srcOrd="3" destOrd="0" presId="urn:microsoft.com/office/officeart/2005/8/layout/radial1"/>
    <dgm:cxn modelId="{6E55214F-154F-4DFC-81AA-18A9CC608241}" type="presParOf" srcId="{95ADEF5E-4EB0-4B03-A175-24D070B3E364}" destId="{1B0FFFFE-F3DE-4964-BEEE-A0E520780E14}" srcOrd="0" destOrd="0" presId="urn:microsoft.com/office/officeart/2005/8/layout/radial1"/>
    <dgm:cxn modelId="{E4FEEC0E-3379-4EDF-976D-B3C1007B23B8}" type="presParOf" srcId="{60215D78-A2B7-41F4-82B8-66EB9701B090}" destId="{A927A9B8-30C2-4122-9565-7B9DD4F4AB33}" srcOrd="4" destOrd="0" presId="urn:microsoft.com/office/officeart/2005/8/layout/radial1"/>
    <dgm:cxn modelId="{5EDAEC09-FA85-4156-982A-19BEF80171B6}" type="presParOf" srcId="{60215D78-A2B7-41F4-82B8-66EB9701B090}" destId="{D894319D-C4DF-49D7-A0A1-D890C8A2E19C}" srcOrd="5" destOrd="0" presId="urn:microsoft.com/office/officeart/2005/8/layout/radial1"/>
    <dgm:cxn modelId="{8A034A57-D9E7-4293-9C9D-A30366A2C19A}" type="presParOf" srcId="{D894319D-C4DF-49D7-A0A1-D890C8A2E19C}" destId="{919CF515-CA57-4D83-834F-B30B591709CE}" srcOrd="0" destOrd="0" presId="urn:microsoft.com/office/officeart/2005/8/layout/radial1"/>
    <dgm:cxn modelId="{5038E9BA-8147-449B-8903-5CF6CDA692C5}" type="presParOf" srcId="{60215D78-A2B7-41F4-82B8-66EB9701B090}" destId="{F79220E1-9AD9-4C93-B8CB-70A704162EED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308FD-F654-4B0D-88BC-E06976C90ABC}">
      <dsp:nvSpPr>
        <dsp:cNvPr id="0" name=""/>
        <dsp:cNvSpPr/>
      </dsp:nvSpPr>
      <dsp:spPr>
        <a:xfrm>
          <a:off x="1127470" y="808937"/>
          <a:ext cx="1141464" cy="114146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Montserrat" pitchFamily="2" charset="0"/>
            </a:rPr>
            <a:t>ORDERS</a:t>
          </a:r>
          <a:endParaRPr lang="en-ID" sz="1200" b="1" kern="1200" dirty="0">
            <a:latin typeface="Montserrat" pitchFamily="2" charset="0"/>
          </a:endParaRPr>
        </a:p>
      </dsp:txBody>
      <dsp:txXfrm>
        <a:off x="1294634" y="976101"/>
        <a:ext cx="807136" cy="807136"/>
      </dsp:txXfrm>
    </dsp:sp>
    <dsp:sp modelId="{E22FD230-1520-4B99-98A1-3FE3F21103FA}">
      <dsp:nvSpPr>
        <dsp:cNvPr id="0" name=""/>
        <dsp:cNvSpPr/>
      </dsp:nvSpPr>
      <dsp:spPr>
        <a:xfrm rot="16200000">
          <a:off x="1678549" y="769140"/>
          <a:ext cx="39306" cy="40288"/>
        </a:xfrm>
        <a:custGeom>
          <a:avLst/>
          <a:gdLst/>
          <a:ahLst/>
          <a:cxnLst/>
          <a:rect l="0" t="0" r="0" b="0"/>
          <a:pathLst>
            <a:path>
              <a:moveTo>
                <a:pt x="0" y="20144"/>
              </a:moveTo>
              <a:lnTo>
                <a:pt x="39306" y="2014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1" kern="1200">
            <a:latin typeface="Montserrat" pitchFamily="2" charset="0"/>
          </a:endParaRPr>
        </a:p>
      </dsp:txBody>
      <dsp:txXfrm>
        <a:off x="1697220" y="788301"/>
        <a:ext cx="1965" cy="1965"/>
      </dsp:txXfrm>
    </dsp:sp>
    <dsp:sp modelId="{87047511-D6F7-416E-8D39-866EC92361B8}">
      <dsp:nvSpPr>
        <dsp:cNvPr id="0" name=""/>
        <dsp:cNvSpPr/>
      </dsp:nvSpPr>
      <dsp:spPr>
        <a:xfrm>
          <a:off x="1318105" y="9435"/>
          <a:ext cx="760195" cy="76019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latin typeface="Montserrat" pitchFamily="2" charset="0"/>
            </a:rPr>
            <a:t>Customers</a:t>
          </a:r>
          <a:endParaRPr lang="en-ID" sz="700" b="1" kern="1200" dirty="0">
            <a:latin typeface="Montserrat" pitchFamily="2" charset="0"/>
          </a:endParaRPr>
        </a:p>
      </dsp:txBody>
      <dsp:txXfrm>
        <a:off x="1429433" y="120763"/>
        <a:ext cx="537539" cy="537539"/>
      </dsp:txXfrm>
    </dsp:sp>
    <dsp:sp modelId="{95ADEF5E-4EB0-4B03-A175-24D070B3E364}">
      <dsp:nvSpPr>
        <dsp:cNvPr id="0" name=""/>
        <dsp:cNvSpPr/>
      </dsp:nvSpPr>
      <dsp:spPr>
        <a:xfrm rot="1800000">
          <a:off x="2189838" y="1654718"/>
          <a:ext cx="39306" cy="40288"/>
        </a:xfrm>
        <a:custGeom>
          <a:avLst/>
          <a:gdLst/>
          <a:ahLst/>
          <a:cxnLst/>
          <a:rect l="0" t="0" r="0" b="0"/>
          <a:pathLst>
            <a:path>
              <a:moveTo>
                <a:pt x="0" y="20144"/>
              </a:moveTo>
              <a:lnTo>
                <a:pt x="39306" y="2014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1" kern="1200">
            <a:latin typeface="Montserrat" pitchFamily="2" charset="0"/>
          </a:endParaRPr>
        </a:p>
      </dsp:txBody>
      <dsp:txXfrm>
        <a:off x="2208509" y="1673879"/>
        <a:ext cx="1965" cy="1965"/>
      </dsp:txXfrm>
    </dsp:sp>
    <dsp:sp modelId="{A927A9B8-30C2-4122-9565-7B9DD4F4AB33}">
      <dsp:nvSpPr>
        <dsp:cNvPr id="0" name=""/>
        <dsp:cNvSpPr/>
      </dsp:nvSpPr>
      <dsp:spPr>
        <a:xfrm>
          <a:off x="2175588" y="1494640"/>
          <a:ext cx="760195" cy="760195"/>
        </a:xfrm>
        <a:prstGeom prst="ellipse">
          <a:avLst/>
        </a:prstGeom>
        <a:gradFill rotWithShape="0">
          <a:gsLst>
            <a:gs pos="0">
              <a:schemeClr val="accent5">
                <a:hueOff val="-5874576"/>
                <a:satOff val="7691"/>
                <a:lumOff val="10981"/>
                <a:alphaOff val="0"/>
                <a:tint val="50000"/>
                <a:satMod val="300000"/>
              </a:schemeClr>
            </a:gs>
            <a:gs pos="35000">
              <a:schemeClr val="accent5">
                <a:hueOff val="-5874576"/>
                <a:satOff val="7691"/>
                <a:lumOff val="10981"/>
                <a:alphaOff val="0"/>
                <a:tint val="37000"/>
                <a:satMod val="300000"/>
              </a:schemeClr>
            </a:gs>
            <a:gs pos="100000">
              <a:schemeClr val="accent5">
                <a:hueOff val="-5874576"/>
                <a:satOff val="7691"/>
                <a:lumOff val="1098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latin typeface="Montserrat" pitchFamily="2" charset="0"/>
            </a:rPr>
            <a:t>Sellers</a:t>
          </a:r>
          <a:endParaRPr lang="en-ID" sz="700" b="1" kern="1200" dirty="0">
            <a:latin typeface="Montserrat" pitchFamily="2" charset="0"/>
          </a:endParaRPr>
        </a:p>
      </dsp:txBody>
      <dsp:txXfrm>
        <a:off x="2286916" y="1605968"/>
        <a:ext cx="537539" cy="537539"/>
      </dsp:txXfrm>
    </dsp:sp>
    <dsp:sp modelId="{D894319D-C4DF-49D7-A0A1-D890C8A2E19C}">
      <dsp:nvSpPr>
        <dsp:cNvPr id="0" name=""/>
        <dsp:cNvSpPr/>
      </dsp:nvSpPr>
      <dsp:spPr>
        <a:xfrm rot="9000000">
          <a:off x="1167260" y="1654718"/>
          <a:ext cx="39306" cy="40288"/>
        </a:xfrm>
        <a:custGeom>
          <a:avLst/>
          <a:gdLst/>
          <a:ahLst/>
          <a:cxnLst/>
          <a:rect l="0" t="0" r="0" b="0"/>
          <a:pathLst>
            <a:path>
              <a:moveTo>
                <a:pt x="0" y="20144"/>
              </a:moveTo>
              <a:lnTo>
                <a:pt x="39306" y="20144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500" b="1" kern="1200">
            <a:latin typeface="Montserrat" pitchFamily="2" charset="0"/>
          </a:endParaRPr>
        </a:p>
      </dsp:txBody>
      <dsp:txXfrm rot="10800000">
        <a:off x="1185931" y="1673879"/>
        <a:ext cx="1965" cy="1965"/>
      </dsp:txXfrm>
    </dsp:sp>
    <dsp:sp modelId="{F79220E1-9AD9-4C93-B8CB-70A704162EED}">
      <dsp:nvSpPr>
        <dsp:cNvPr id="0" name=""/>
        <dsp:cNvSpPr/>
      </dsp:nvSpPr>
      <dsp:spPr>
        <a:xfrm>
          <a:off x="460621" y="1494640"/>
          <a:ext cx="760195" cy="760195"/>
        </a:xfrm>
        <a:prstGeom prst="ellipse">
          <a:avLst/>
        </a:prstGeom>
        <a:gradFill rotWithShape="0">
          <a:gsLst>
            <a:gs pos="0">
              <a:schemeClr val="accent5">
                <a:hueOff val="-11749151"/>
                <a:satOff val="15381"/>
                <a:lumOff val="21962"/>
                <a:alphaOff val="0"/>
                <a:tint val="50000"/>
                <a:satMod val="300000"/>
              </a:schemeClr>
            </a:gs>
            <a:gs pos="35000">
              <a:schemeClr val="accent5">
                <a:hueOff val="-11749151"/>
                <a:satOff val="15381"/>
                <a:lumOff val="21962"/>
                <a:alphaOff val="0"/>
                <a:tint val="37000"/>
                <a:satMod val="300000"/>
              </a:schemeClr>
            </a:gs>
            <a:gs pos="100000">
              <a:schemeClr val="accent5">
                <a:hueOff val="-11749151"/>
                <a:satOff val="15381"/>
                <a:lumOff val="2196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latin typeface="Montserrat" pitchFamily="2" charset="0"/>
            </a:rPr>
            <a:t>Products</a:t>
          </a:r>
          <a:endParaRPr lang="en-ID" sz="700" b="1" kern="1200" dirty="0">
            <a:latin typeface="Montserrat" pitchFamily="2" charset="0"/>
          </a:endParaRPr>
        </a:p>
      </dsp:txBody>
      <dsp:txXfrm>
        <a:off x="571949" y="1605968"/>
        <a:ext cx="537539" cy="537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9335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58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925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684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0" name="Google Shape;87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180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9" name="Google Shape;92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1096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7" name="Google Shape;9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5" name="Google Shape;9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4" name="Google Shape;102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017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148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7"/>
          <p:cNvSpPr txBox="1">
            <a:spLocks noGrp="1"/>
          </p:cNvSpPr>
          <p:nvPr>
            <p:ph type="ctrTitle"/>
          </p:nvPr>
        </p:nvSpPr>
        <p:spPr>
          <a:xfrm>
            <a:off x="436875" y="719386"/>
            <a:ext cx="4114800" cy="3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ubTitle" idx="1"/>
          </p:nvPr>
        </p:nvSpPr>
        <p:spPr>
          <a:xfrm>
            <a:off x="449175" y="3542250"/>
            <a:ext cx="2520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7"/>
          <p:cNvSpPr/>
          <p:nvPr/>
        </p:nvSpPr>
        <p:spPr>
          <a:xfrm>
            <a:off x="3577575" y="-1265650"/>
            <a:ext cx="9413034" cy="648013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 txBox="1">
            <a:spLocks noGrp="1"/>
          </p:cNvSpPr>
          <p:nvPr>
            <p:ph type="title"/>
          </p:nvPr>
        </p:nvSpPr>
        <p:spPr>
          <a:xfrm>
            <a:off x="1135750" y="2095577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ubTitle" idx="1"/>
          </p:nvPr>
        </p:nvSpPr>
        <p:spPr>
          <a:xfrm>
            <a:off x="1135750" y="2467122"/>
            <a:ext cx="2240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title" idx="2"/>
          </p:nvPr>
        </p:nvSpPr>
        <p:spPr>
          <a:xfrm>
            <a:off x="1135750" y="3643328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subTitle" idx="3"/>
          </p:nvPr>
        </p:nvSpPr>
        <p:spPr>
          <a:xfrm>
            <a:off x="1135750" y="4011640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title" idx="4"/>
          </p:nvPr>
        </p:nvSpPr>
        <p:spPr>
          <a:xfrm>
            <a:off x="3441529" y="2085352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subTitle" idx="5"/>
          </p:nvPr>
        </p:nvSpPr>
        <p:spPr>
          <a:xfrm>
            <a:off x="3441527" y="2467122"/>
            <a:ext cx="2240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title" idx="6"/>
          </p:nvPr>
        </p:nvSpPr>
        <p:spPr>
          <a:xfrm>
            <a:off x="3441527" y="3643328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subTitle" idx="7"/>
          </p:nvPr>
        </p:nvSpPr>
        <p:spPr>
          <a:xfrm>
            <a:off x="3441527" y="4011640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title" idx="8"/>
          </p:nvPr>
        </p:nvSpPr>
        <p:spPr>
          <a:xfrm>
            <a:off x="5768154" y="2094110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subTitle" idx="9"/>
          </p:nvPr>
        </p:nvSpPr>
        <p:spPr>
          <a:xfrm>
            <a:off x="5768152" y="2465424"/>
            <a:ext cx="2240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title" idx="13"/>
          </p:nvPr>
        </p:nvSpPr>
        <p:spPr>
          <a:xfrm>
            <a:off x="5768152" y="3641868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subTitle" idx="14"/>
          </p:nvPr>
        </p:nvSpPr>
        <p:spPr>
          <a:xfrm>
            <a:off x="5768152" y="4004123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title" idx="15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95" name="Google Shape;95;p39"/>
          <p:cNvSpPr/>
          <p:nvPr/>
        </p:nvSpPr>
        <p:spPr>
          <a:xfrm rot="9117159">
            <a:off x="-1377015" y="-868228"/>
            <a:ext cx="3850050" cy="3904137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9"/>
          <p:cNvSpPr/>
          <p:nvPr/>
        </p:nvSpPr>
        <p:spPr>
          <a:xfrm>
            <a:off x="7358925" y="1670851"/>
            <a:ext cx="3850094" cy="390409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0"/>
          <p:cNvSpPr txBox="1">
            <a:spLocks noGrp="1"/>
          </p:cNvSpPr>
          <p:nvPr>
            <p:ph type="title"/>
          </p:nvPr>
        </p:nvSpPr>
        <p:spPr>
          <a:xfrm>
            <a:off x="457200" y="776150"/>
            <a:ext cx="375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subTitle" idx="1"/>
          </p:nvPr>
        </p:nvSpPr>
        <p:spPr>
          <a:xfrm>
            <a:off x="460500" y="1613675"/>
            <a:ext cx="37599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0"/>
          <p:cNvSpPr txBox="1"/>
          <p:nvPr/>
        </p:nvSpPr>
        <p:spPr>
          <a:xfrm>
            <a:off x="481362" y="3624400"/>
            <a:ext cx="368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-US" sz="1200" b="0" i="0" u="none" strike="noStrike" cap="none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200" b="0" i="0" u="none" strike="noStrike" cap="none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-US" sz="1200" b="0" i="0" u="none" strike="noStrike" cap="none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200" b="0" i="0" u="none" strike="noStrike" cap="none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-US" sz="1200" b="0" i="0" u="none" strike="noStrike" cap="none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200" b="0" i="0" u="none" strike="noStrike" cap="none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rPr>
              <a:t>. </a:t>
            </a:r>
            <a:endParaRPr sz="1200" b="0" i="0" u="none" strike="noStrike" cap="none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8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2"/>
          <p:cNvSpPr txBox="1">
            <a:spLocks noGrp="1"/>
          </p:cNvSpPr>
          <p:nvPr>
            <p:ph type="title"/>
          </p:nvPr>
        </p:nvSpPr>
        <p:spPr>
          <a:xfrm>
            <a:off x="4815309" y="1289250"/>
            <a:ext cx="3871500" cy="1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subTitle" idx="1"/>
          </p:nvPr>
        </p:nvSpPr>
        <p:spPr>
          <a:xfrm>
            <a:off x="4815300" y="2487916"/>
            <a:ext cx="38715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/>
          <p:nvPr/>
        </p:nvSpPr>
        <p:spPr>
          <a:xfrm rot="3232288">
            <a:off x="5143187" y="41102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0"/>
          <p:cNvSpPr/>
          <p:nvPr/>
        </p:nvSpPr>
        <p:spPr>
          <a:xfrm rot="3232224">
            <a:off x="7376083" y="-307621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0"/>
          <p:cNvSpPr/>
          <p:nvPr/>
        </p:nvSpPr>
        <p:spPr>
          <a:xfrm rot="-1709989">
            <a:off x="8442487" y="147836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0"/>
          <p:cNvSpPr/>
          <p:nvPr/>
        </p:nvSpPr>
        <p:spPr>
          <a:xfrm rot="-469192">
            <a:off x="4079757" y="2722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0"/>
          <p:cNvSpPr/>
          <p:nvPr/>
        </p:nvSpPr>
        <p:spPr>
          <a:xfrm rot="-4613981">
            <a:off x="-295689" y="10979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/>
          <p:nvPr/>
        </p:nvSpPr>
        <p:spPr>
          <a:xfrm rot="-3232288" flipH="1">
            <a:off x="2032800" y="43317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2"/>
          <p:cNvSpPr/>
          <p:nvPr/>
        </p:nvSpPr>
        <p:spPr>
          <a:xfrm rot="-3232224" flipH="1">
            <a:off x="827472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2"/>
          <p:cNvSpPr/>
          <p:nvPr/>
        </p:nvSpPr>
        <p:spPr>
          <a:xfrm rot="1709989" flipH="1">
            <a:off x="487749" y="175641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2"/>
          <p:cNvSpPr/>
          <p:nvPr/>
        </p:nvSpPr>
        <p:spPr>
          <a:xfrm rot="469192" flipH="1">
            <a:off x="4133231" y="1425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2"/>
          <p:cNvSpPr/>
          <p:nvPr/>
        </p:nvSpPr>
        <p:spPr>
          <a:xfrm rot="4613981" flipH="1">
            <a:off x="8538774" y="30606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2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 txBox="1">
            <a:spLocks noGrp="1"/>
          </p:cNvSpPr>
          <p:nvPr>
            <p:ph type="ctrTitle"/>
          </p:nvPr>
        </p:nvSpPr>
        <p:spPr>
          <a:xfrm>
            <a:off x="941825" y="730100"/>
            <a:ext cx="3545100" cy="27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8" name="Google Shape;128;p43"/>
          <p:cNvSpPr txBox="1">
            <a:spLocks noGrp="1"/>
          </p:cNvSpPr>
          <p:nvPr>
            <p:ph type="subTitle" idx="1"/>
          </p:nvPr>
        </p:nvSpPr>
        <p:spPr>
          <a:xfrm>
            <a:off x="941825" y="3405725"/>
            <a:ext cx="35451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43"/>
          <p:cNvSpPr/>
          <p:nvPr/>
        </p:nvSpPr>
        <p:spPr>
          <a:xfrm rot="1392142">
            <a:off x="-260118" y="-419475"/>
            <a:ext cx="1196254" cy="103470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3"/>
          <p:cNvSpPr/>
          <p:nvPr/>
        </p:nvSpPr>
        <p:spPr>
          <a:xfrm rot="-686626">
            <a:off x="5468930" y="226903"/>
            <a:ext cx="1032731" cy="93447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3"/>
          <p:cNvSpPr/>
          <p:nvPr/>
        </p:nvSpPr>
        <p:spPr>
          <a:xfrm rot="3232288">
            <a:off x="8295937" y="46681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3"/>
          <p:cNvSpPr/>
          <p:nvPr/>
        </p:nvSpPr>
        <p:spPr>
          <a:xfrm rot="634199">
            <a:off x="428409" y="4706302"/>
            <a:ext cx="956734" cy="8652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4"/>
          <p:cNvSpPr/>
          <p:nvPr/>
        </p:nvSpPr>
        <p:spPr>
          <a:xfrm rot="3232514">
            <a:off x="7911739" y="226427"/>
            <a:ext cx="1038088" cy="93914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4"/>
          <p:cNvSpPr/>
          <p:nvPr/>
        </p:nvSpPr>
        <p:spPr>
          <a:xfrm rot="3232288">
            <a:off x="407162" y="3774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4"/>
          <p:cNvSpPr/>
          <p:nvPr/>
        </p:nvSpPr>
        <p:spPr>
          <a:xfrm rot="3232840">
            <a:off x="7341399" y="4519878"/>
            <a:ext cx="906918" cy="82039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4"/>
          <p:cNvSpPr/>
          <p:nvPr/>
        </p:nvSpPr>
        <p:spPr>
          <a:xfrm rot="1114624">
            <a:off x="8301335" y="2435002"/>
            <a:ext cx="497206" cy="4501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4"/>
          <p:cNvSpPr/>
          <p:nvPr/>
        </p:nvSpPr>
        <p:spPr>
          <a:xfrm rot="1115002">
            <a:off x="-31505" y="3316907"/>
            <a:ext cx="769100" cy="69643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5"/>
          <p:cNvSpPr/>
          <p:nvPr/>
        </p:nvSpPr>
        <p:spPr>
          <a:xfrm rot="-468609">
            <a:off x="7609185" y="2187566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5"/>
          <p:cNvSpPr/>
          <p:nvPr/>
        </p:nvSpPr>
        <p:spPr>
          <a:xfrm rot="3670804">
            <a:off x="539802" y="43014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5"/>
          <p:cNvSpPr/>
          <p:nvPr/>
        </p:nvSpPr>
        <p:spPr>
          <a:xfrm rot="2697248">
            <a:off x="-442087" y="887758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5"/>
          <p:cNvSpPr/>
          <p:nvPr/>
        </p:nvSpPr>
        <p:spPr>
          <a:xfrm rot="-469192">
            <a:off x="8277132" y="-228322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5"/>
          <p:cNvSpPr/>
          <p:nvPr/>
        </p:nvSpPr>
        <p:spPr>
          <a:xfrm rot="3130548">
            <a:off x="8048380" y="3882022"/>
            <a:ext cx="1484246" cy="134255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8" name="Google Shape;148;p45"/>
          <p:cNvSpPr txBox="1">
            <a:spLocks noGrp="1"/>
          </p:cNvSpPr>
          <p:nvPr>
            <p:ph type="subTitle" idx="1"/>
          </p:nvPr>
        </p:nvSpPr>
        <p:spPr>
          <a:xfrm>
            <a:off x="1735250" y="3085000"/>
            <a:ext cx="24309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ubTitle" idx="2"/>
          </p:nvPr>
        </p:nvSpPr>
        <p:spPr>
          <a:xfrm>
            <a:off x="4969746" y="3085000"/>
            <a:ext cx="24309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0" name="Google Shape;150;p45"/>
          <p:cNvSpPr txBox="1">
            <a:spLocks noGrp="1"/>
          </p:cNvSpPr>
          <p:nvPr>
            <p:ph type="subTitle" idx="3"/>
          </p:nvPr>
        </p:nvSpPr>
        <p:spPr>
          <a:xfrm>
            <a:off x="1735250" y="3555650"/>
            <a:ext cx="243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Google Shape;151;p45"/>
          <p:cNvSpPr txBox="1">
            <a:spLocks noGrp="1"/>
          </p:cNvSpPr>
          <p:nvPr>
            <p:ph type="subTitle" idx="4"/>
          </p:nvPr>
        </p:nvSpPr>
        <p:spPr>
          <a:xfrm>
            <a:off x="4969746" y="3555650"/>
            <a:ext cx="2430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2" name="Google Shape;152;p45"/>
          <p:cNvSpPr txBox="1">
            <a:spLocks noGrp="1"/>
          </p:cNvSpPr>
          <p:nvPr>
            <p:ph type="title" idx="5"/>
          </p:nvPr>
        </p:nvSpPr>
        <p:spPr>
          <a:xfrm>
            <a:off x="2368850" y="1743175"/>
            <a:ext cx="1163700" cy="11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3" name="Google Shape;153;p45"/>
          <p:cNvSpPr txBox="1">
            <a:spLocks noGrp="1"/>
          </p:cNvSpPr>
          <p:nvPr>
            <p:ph type="title" idx="6"/>
          </p:nvPr>
        </p:nvSpPr>
        <p:spPr>
          <a:xfrm>
            <a:off x="5603350" y="1743175"/>
            <a:ext cx="1163700" cy="110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6"/>
          <p:cNvSpPr/>
          <p:nvPr/>
        </p:nvSpPr>
        <p:spPr>
          <a:xfrm rot="-468609">
            <a:off x="8213110" y="427499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6"/>
          <p:cNvSpPr/>
          <p:nvPr/>
        </p:nvSpPr>
        <p:spPr>
          <a:xfrm rot="3670804">
            <a:off x="1517877" y="4485067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6"/>
          <p:cNvSpPr/>
          <p:nvPr/>
        </p:nvSpPr>
        <p:spPr>
          <a:xfrm rot="2697248">
            <a:off x="-586487" y="-83919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6"/>
          <p:cNvSpPr/>
          <p:nvPr/>
        </p:nvSpPr>
        <p:spPr>
          <a:xfrm rot="-469192">
            <a:off x="8277132" y="-228322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title" idx="2"/>
          </p:nvPr>
        </p:nvSpPr>
        <p:spPr>
          <a:xfrm>
            <a:off x="1120050" y="1827650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subTitle" idx="1"/>
          </p:nvPr>
        </p:nvSpPr>
        <p:spPr>
          <a:xfrm>
            <a:off x="1136550" y="2208253"/>
            <a:ext cx="2240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title" idx="3"/>
          </p:nvPr>
        </p:nvSpPr>
        <p:spPr>
          <a:xfrm>
            <a:off x="1136550" y="1261027"/>
            <a:ext cx="2240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title" idx="4"/>
          </p:nvPr>
        </p:nvSpPr>
        <p:spPr>
          <a:xfrm>
            <a:off x="1051673" y="3604000"/>
            <a:ext cx="24099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ubTitle" idx="5"/>
          </p:nvPr>
        </p:nvSpPr>
        <p:spPr>
          <a:xfrm>
            <a:off x="1136548" y="3945148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title" idx="6"/>
          </p:nvPr>
        </p:nvSpPr>
        <p:spPr>
          <a:xfrm>
            <a:off x="1136548" y="3036281"/>
            <a:ext cx="22401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title" idx="7"/>
          </p:nvPr>
        </p:nvSpPr>
        <p:spPr>
          <a:xfrm>
            <a:off x="3528725" y="1817425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ubTitle" idx="8"/>
          </p:nvPr>
        </p:nvSpPr>
        <p:spPr>
          <a:xfrm>
            <a:off x="3442327" y="2208253"/>
            <a:ext cx="22401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title" idx="9"/>
          </p:nvPr>
        </p:nvSpPr>
        <p:spPr>
          <a:xfrm>
            <a:off x="3442327" y="1235450"/>
            <a:ext cx="22401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title" idx="13"/>
          </p:nvPr>
        </p:nvSpPr>
        <p:spPr>
          <a:xfrm>
            <a:off x="3442325" y="3604003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ubTitle" idx="14"/>
          </p:nvPr>
        </p:nvSpPr>
        <p:spPr>
          <a:xfrm>
            <a:off x="3442325" y="3945148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title" idx="15"/>
          </p:nvPr>
        </p:nvSpPr>
        <p:spPr>
          <a:xfrm>
            <a:off x="3442325" y="3012050"/>
            <a:ext cx="2240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title" idx="16"/>
          </p:nvPr>
        </p:nvSpPr>
        <p:spPr>
          <a:xfrm>
            <a:off x="5682425" y="1826175"/>
            <a:ext cx="24099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subTitle" idx="17"/>
          </p:nvPr>
        </p:nvSpPr>
        <p:spPr>
          <a:xfrm>
            <a:off x="5768952" y="2161277"/>
            <a:ext cx="2240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title" idx="18"/>
          </p:nvPr>
        </p:nvSpPr>
        <p:spPr>
          <a:xfrm>
            <a:off x="5768951" y="1264506"/>
            <a:ext cx="2240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9" name="Google Shape;29;p28"/>
          <p:cNvSpPr/>
          <p:nvPr/>
        </p:nvSpPr>
        <p:spPr>
          <a:xfrm>
            <a:off x="1715086" y="2937001"/>
            <a:ext cx="1316596" cy="687324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8"/>
          <p:cNvSpPr/>
          <p:nvPr/>
        </p:nvSpPr>
        <p:spPr>
          <a:xfrm>
            <a:off x="1597513" y="1163661"/>
            <a:ext cx="1316596" cy="736673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8"/>
          <p:cNvSpPr/>
          <p:nvPr/>
        </p:nvSpPr>
        <p:spPr>
          <a:xfrm>
            <a:off x="3903264" y="1170188"/>
            <a:ext cx="1316596" cy="736673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8"/>
          <p:cNvSpPr/>
          <p:nvPr/>
        </p:nvSpPr>
        <p:spPr>
          <a:xfrm>
            <a:off x="4056537" y="2937001"/>
            <a:ext cx="1316596" cy="687324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/>
          <p:nvPr/>
        </p:nvSpPr>
        <p:spPr>
          <a:xfrm>
            <a:off x="6229890" y="1163661"/>
            <a:ext cx="1316596" cy="736673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3;p28">
            <a:extLst>
              <a:ext uri="{FF2B5EF4-FFF2-40B4-BE49-F238E27FC236}">
                <a16:creationId xmlns:a16="http://schemas.microsoft.com/office/drawing/2014/main" id="{45DB9E03-0672-8293-302C-5117A77F464B}"/>
              </a:ext>
            </a:extLst>
          </p:cNvPr>
          <p:cNvSpPr txBox="1">
            <a:spLocks/>
          </p:cNvSpPr>
          <p:nvPr userDrawn="1"/>
        </p:nvSpPr>
        <p:spPr>
          <a:xfrm>
            <a:off x="5770337" y="3604003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sz="1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ID"/>
          </a:p>
        </p:txBody>
      </p:sp>
      <p:sp>
        <p:nvSpPr>
          <p:cNvPr id="3" name="Google Shape;24;p28">
            <a:extLst>
              <a:ext uri="{FF2B5EF4-FFF2-40B4-BE49-F238E27FC236}">
                <a16:creationId xmlns:a16="http://schemas.microsoft.com/office/drawing/2014/main" id="{60EE7D48-D57E-8237-326F-197CF2718204}"/>
              </a:ext>
            </a:extLst>
          </p:cNvPr>
          <p:cNvSpPr txBox="1">
            <a:spLocks/>
          </p:cNvSpPr>
          <p:nvPr userDrawn="1"/>
        </p:nvSpPr>
        <p:spPr>
          <a:xfrm>
            <a:off x="5770337" y="3945148"/>
            <a:ext cx="22401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en-ID"/>
          </a:p>
        </p:txBody>
      </p:sp>
      <p:sp>
        <p:nvSpPr>
          <p:cNvPr id="4" name="Google Shape;25;p28">
            <a:extLst>
              <a:ext uri="{FF2B5EF4-FFF2-40B4-BE49-F238E27FC236}">
                <a16:creationId xmlns:a16="http://schemas.microsoft.com/office/drawing/2014/main" id="{0FC94AF3-8652-346D-9A09-ABE051C0358E}"/>
              </a:ext>
            </a:extLst>
          </p:cNvPr>
          <p:cNvSpPr txBox="1">
            <a:spLocks/>
          </p:cNvSpPr>
          <p:nvPr userDrawn="1"/>
        </p:nvSpPr>
        <p:spPr>
          <a:xfrm>
            <a:off x="5770337" y="3012050"/>
            <a:ext cx="2240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4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ID"/>
          </a:p>
        </p:txBody>
      </p:sp>
      <p:sp>
        <p:nvSpPr>
          <p:cNvPr id="5" name="Google Shape;32;p28">
            <a:extLst>
              <a:ext uri="{FF2B5EF4-FFF2-40B4-BE49-F238E27FC236}">
                <a16:creationId xmlns:a16="http://schemas.microsoft.com/office/drawing/2014/main" id="{3A009AE9-BC7D-C53A-49FD-F94D2D0CFE0F}"/>
              </a:ext>
            </a:extLst>
          </p:cNvPr>
          <p:cNvSpPr/>
          <p:nvPr userDrawn="1"/>
        </p:nvSpPr>
        <p:spPr>
          <a:xfrm>
            <a:off x="6384549" y="2937001"/>
            <a:ext cx="1316596" cy="687324"/>
          </a:xfrm>
          <a:custGeom>
            <a:avLst/>
            <a:gdLst/>
            <a:ahLst/>
            <a:cxnLst/>
            <a:rect l="l" t="t" r="r" b="b"/>
            <a:pathLst>
              <a:path w="43850" h="20955" extrusionOk="0">
                <a:moveTo>
                  <a:pt x="35868" y="1"/>
                </a:moveTo>
                <a:cubicBezTo>
                  <a:pt x="33099" y="1"/>
                  <a:pt x="29407" y="1533"/>
                  <a:pt x="25541" y="5166"/>
                </a:cubicBezTo>
                <a:cubicBezTo>
                  <a:pt x="22783" y="7783"/>
                  <a:pt x="17994" y="8281"/>
                  <a:pt x="14745" y="8281"/>
                </a:cubicBezTo>
                <a:cubicBezTo>
                  <a:pt x="12746" y="8281"/>
                  <a:pt x="11330" y="8093"/>
                  <a:pt x="11330" y="8093"/>
                </a:cubicBezTo>
                <a:cubicBezTo>
                  <a:pt x="10126" y="7944"/>
                  <a:pt x="9040" y="7874"/>
                  <a:pt x="8063" y="7874"/>
                </a:cubicBezTo>
                <a:cubicBezTo>
                  <a:pt x="1782" y="7874"/>
                  <a:pt x="1" y="10760"/>
                  <a:pt x="338" y="14109"/>
                </a:cubicBezTo>
                <a:cubicBezTo>
                  <a:pt x="687" y="17299"/>
                  <a:pt x="7181" y="20954"/>
                  <a:pt x="15993" y="20954"/>
                </a:cubicBezTo>
                <a:cubicBezTo>
                  <a:pt x="17869" y="20954"/>
                  <a:pt x="19850" y="20789"/>
                  <a:pt x="21899" y="20418"/>
                </a:cubicBezTo>
                <a:cubicBezTo>
                  <a:pt x="35297" y="17979"/>
                  <a:pt x="43850" y="7800"/>
                  <a:pt x="39980" y="1914"/>
                </a:cubicBezTo>
                <a:cubicBezTo>
                  <a:pt x="39181" y="696"/>
                  <a:pt x="37734" y="1"/>
                  <a:pt x="35868" y="1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7"/>
          <p:cNvSpPr txBox="1">
            <a:spLocks noGrp="1"/>
          </p:cNvSpPr>
          <p:nvPr>
            <p:ph type="title"/>
          </p:nvPr>
        </p:nvSpPr>
        <p:spPr>
          <a:xfrm>
            <a:off x="5006450" y="635600"/>
            <a:ext cx="2941200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47"/>
          <p:cNvSpPr/>
          <p:nvPr/>
        </p:nvSpPr>
        <p:spPr>
          <a:xfrm rot="3080962">
            <a:off x="7813436" y="4658315"/>
            <a:ext cx="585043" cy="5293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7"/>
          <p:cNvSpPr/>
          <p:nvPr/>
        </p:nvSpPr>
        <p:spPr>
          <a:xfrm rot="3670804">
            <a:off x="405927" y="32057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7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7"/>
          <p:cNvSpPr/>
          <p:nvPr/>
        </p:nvSpPr>
        <p:spPr>
          <a:xfrm rot="-469192">
            <a:off x="8101457" y="1816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7"/>
          <p:cNvSpPr/>
          <p:nvPr/>
        </p:nvSpPr>
        <p:spPr>
          <a:xfrm rot="-468609">
            <a:off x="3847160" y="68169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7"/>
          <p:cNvSpPr txBox="1">
            <a:spLocks noGrp="1"/>
          </p:cNvSpPr>
          <p:nvPr>
            <p:ph type="subTitle" idx="1"/>
          </p:nvPr>
        </p:nvSpPr>
        <p:spPr>
          <a:xfrm>
            <a:off x="5006475" y="1731400"/>
            <a:ext cx="2941200" cy="27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/>
          <p:nvPr/>
        </p:nvSpPr>
        <p:spPr>
          <a:xfrm rot="3232288">
            <a:off x="278637" y="36666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8"/>
          <p:cNvSpPr/>
          <p:nvPr/>
        </p:nvSpPr>
        <p:spPr>
          <a:xfrm rot="3232224">
            <a:off x="4657708" y="-396996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8"/>
          <p:cNvSpPr/>
          <p:nvPr/>
        </p:nvSpPr>
        <p:spPr>
          <a:xfrm rot="-4613863">
            <a:off x="6300107" y="4278198"/>
            <a:ext cx="1124884" cy="101746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8"/>
          <p:cNvSpPr txBox="1">
            <a:spLocks noGrp="1"/>
          </p:cNvSpPr>
          <p:nvPr>
            <p:ph type="title"/>
          </p:nvPr>
        </p:nvSpPr>
        <p:spPr>
          <a:xfrm>
            <a:off x="713250" y="1262150"/>
            <a:ext cx="7717500" cy="30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9"/>
          <p:cNvSpPr txBox="1">
            <a:spLocks noGrp="1"/>
          </p:cNvSpPr>
          <p:nvPr>
            <p:ph type="title"/>
          </p:nvPr>
        </p:nvSpPr>
        <p:spPr>
          <a:xfrm>
            <a:off x="5017475" y="1632900"/>
            <a:ext cx="31389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49"/>
          <p:cNvSpPr txBox="1">
            <a:spLocks noGrp="1"/>
          </p:cNvSpPr>
          <p:nvPr>
            <p:ph type="subTitle" idx="1"/>
          </p:nvPr>
        </p:nvSpPr>
        <p:spPr>
          <a:xfrm>
            <a:off x="5017475" y="2344500"/>
            <a:ext cx="31389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176" name="Google Shape;176;p49"/>
          <p:cNvSpPr/>
          <p:nvPr/>
        </p:nvSpPr>
        <p:spPr>
          <a:xfrm rot="3080962">
            <a:off x="6798811" y="3863715"/>
            <a:ext cx="585043" cy="5293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9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9"/>
          <p:cNvSpPr/>
          <p:nvPr/>
        </p:nvSpPr>
        <p:spPr>
          <a:xfrm rot="-469192">
            <a:off x="8089232" y="560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9"/>
          <p:cNvSpPr/>
          <p:nvPr/>
        </p:nvSpPr>
        <p:spPr>
          <a:xfrm rot="-468609">
            <a:off x="5265210" y="576816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0"/>
          <p:cNvSpPr txBox="1">
            <a:spLocks noGrp="1"/>
          </p:cNvSpPr>
          <p:nvPr>
            <p:ph type="body" idx="1"/>
          </p:nvPr>
        </p:nvSpPr>
        <p:spPr>
          <a:xfrm>
            <a:off x="5268800" y="3720875"/>
            <a:ext cx="31617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1"/>
          <p:cNvSpPr/>
          <p:nvPr/>
        </p:nvSpPr>
        <p:spPr>
          <a:xfrm rot="3232288">
            <a:off x="7000437" y="41604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1"/>
          <p:cNvSpPr/>
          <p:nvPr/>
        </p:nvSpPr>
        <p:spPr>
          <a:xfrm rot="3232224">
            <a:off x="7677258" y="-445946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1"/>
          <p:cNvSpPr/>
          <p:nvPr/>
        </p:nvSpPr>
        <p:spPr>
          <a:xfrm rot="-4613863">
            <a:off x="-434818" y="891048"/>
            <a:ext cx="1124884" cy="101746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1"/>
          <p:cNvSpPr txBox="1">
            <a:spLocks noGrp="1"/>
          </p:cNvSpPr>
          <p:nvPr>
            <p:ph type="title"/>
          </p:nvPr>
        </p:nvSpPr>
        <p:spPr>
          <a:xfrm>
            <a:off x="713225" y="1510425"/>
            <a:ext cx="7717500" cy="17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87" name="Google Shape;187;p51"/>
          <p:cNvSpPr txBox="1">
            <a:spLocks noGrp="1"/>
          </p:cNvSpPr>
          <p:nvPr>
            <p:ph type="subTitle" idx="1"/>
          </p:nvPr>
        </p:nvSpPr>
        <p:spPr>
          <a:xfrm>
            <a:off x="713250" y="3795600"/>
            <a:ext cx="77175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3"/>
          <p:cNvSpPr/>
          <p:nvPr/>
        </p:nvSpPr>
        <p:spPr>
          <a:xfrm rot="-1926938">
            <a:off x="4733610" y="-700753"/>
            <a:ext cx="1553525" cy="140594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3"/>
          <p:cNvSpPr/>
          <p:nvPr/>
        </p:nvSpPr>
        <p:spPr>
          <a:xfrm rot="-469192">
            <a:off x="442232" y="34477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3"/>
          <p:cNvSpPr/>
          <p:nvPr/>
        </p:nvSpPr>
        <p:spPr>
          <a:xfrm rot="2469589">
            <a:off x="8448777" y="121092"/>
            <a:ext cx="557462" cy="50451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3"/>
          <p:cNvSpPr/>
          <p:nvPr/>
        </p:nvSpPr>
        <p:spPr>
          <a:xfrm rot="-2700000">
            <a:off x="6896979" y="3826488"/>
            <a:ext cx="1000839" cy="90538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3"/>
          <p:cNvSpPr txBox="1">
            <a:spLocks noGrp="1"/>
          </p:cNvSpPr>
          <p:nvPr>
            <p:ph type="title"/>
          </p:nvPr>
        </p:nvSpPr>
        <p:spPr>
          <a:xfrm>
            <a:off x="3416850" y="3583125"/>
            <a:ext cx="43620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95" name="Google Shape;195;p53"/>
          <p:cNvSpPr txBox="1">
            <a:spLocks noGrp="1"/>
          </p:cNvSpPr>
          <p:nvPr>
            <p:ph type="subTitle" idx="1"/>
          </p:nvPr>
        </p:nvSpPr>
        <p:spPr>
          <a:xfrm>
            <a:off x="3399800" y="1653150"/>
            <a:ext cx="43620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4"/>
          <p:cNvSpPr/>
          <p:nvPr/>
        </p:nvSpPr>
        <p:spPr>
          <a:xfrm rot="3670804">
            <a:off x="8214727" y="18752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4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4"/>
          <p:cNvSpPr/>
          <p:nvPr/>
        </p:nvSpPr>
        <p:spPr>
          <a:xfrm rot="-468609">
            <a:off x="420710" y="421964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01" name="Google Shape;201;p54"/>
          <p:cNvSpPr txBox="1">
            <a:spLocks noGrp="1"/>
          </p:cNvSpPr>
          <p:nvPr>
            <p:ph type="subTitle" idx="1"/>
          </p:nvPr>
        </p:nvSpPr>
        <p:spPr>
          <a:xfrm>
            <a:off x="1627417" y="1610875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02" name="Google Shape;202;p54"/>
          <p:cNvSpPr txBox="1">
            <a:spLocks noGrp="1"/>
          </p:cNvSpPr>
          <p:nvPr>
            <p:ph type="subTitle" idx="2"/>
          </p:nvPr>
        </p:nvSpPr>
        <p:spPr>
          <a:xfrm>
            <a:off x="1627100" y="2020051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3" name="Google Shape;203;p54"/>
          <p:cNvSpPr txBox="1">
            <a:spLocks noGrp="1"/>
          </p:cNvSpPr>
          <p:nvPr>
            <p:ph type="title" idx="3"/>
          </p:nvPr>
        </p:nvSpPr>
        <p:spPr>
          <a:xfrm>
            <a:off x="1229275" y="1078304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04" name="Google Shape;204;p54"/>
          <p:cNvSpPr txBox="1">
            <a:spLocks noGrp="1"/>
          </p:cNvSpPr>
          <p:nvPr>
            <p:ph type="subTitle" idx="4"/>
          </p:nvPr>
        </p:nvSpPr>
        <p:spPr>
          <a:xfrm>
            <a:off x="1627417" y="3481825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05" name="Google Shape;205;p54"/>
          <p:cNvSpPr txBox="1">
            <a:spLocks noGrp="1"/>
          </p:cNvSpPr>
          <p:nvPr>
            <p:ph type="subTitle" idx="5"/>
          </p:nvPr>
        </p:nvSpPr>
        <p:spPr>
          <a:xfrm>
            <a:off x="1627100" y="3891002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54"/>
          <p:cNvSpPr txBox="1">
            <a:spLocks noGrp="1"/>
          </p:cNvSpPr>
          <p:nvPr>
            <p:ph type="title" idx="6"/>
          </p:nvPr>
        </p:nvSpPr>
        <p:spPr>
          <a:xfrm>
            <a:off x="1229275" y="2961804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07" name="Google Shape;207;p54"/>
          <p:cNvSpPr txBox="1">
            <a:spLocks noGrp="1"/>
          </p:cNvSpPr>
          <p:nvPr>
            <p:ph type="subTitle" idx="7"/>
          </p:nvPr>
        </p:nvSpPr>
        <p:spPr>
          <a:xfrm>
            <a:off x="5211667" y="1610875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08" name="Google Shape;208;p54"/>
          <p:cNvSpPr txBox="1">
            <a:spLocks noGrp="1"/>
          </p:cNvSpPr>
          <p:nvPr>
            <p:ph type="subTitle" idx="8"/>
          </p:nvPr>
        </p:nvSpPr>
        <p:spPr>
          <a:xfrm>
            <a:off x="5211350" y="2020051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9" name="Google Shape;209;p54"/>
          <p:cNvSpPr txBox="1">
            <a:spLocks noGrp="1"/>
          </p:cNvSpPr>
          <p:nvPr>
            <p:ph type="title" idx="9"/>
          </p:nvPr>
        </p:nvSpPr>
        <p:spPr>
          <a:xfrm>
            <a:off x="7306575" y="1078304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10" name="Google Shape;210;p54"/>
          <p:cNvSpPr txBox="1">
            <a:spLocks noGrp="1"/>
          </p:cNvSpPr>
          <p:nvPr>
            <p:ph type="subTitle" idx="13"/>
          </p:nvPr>
        </p:nvSpPr>
        <p:spPr>
          <a:xfrm>
            <a:off x="5211667" y="3481825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11" name="Google Shape;211;p54"/>
          <p:cNvSpPr txBox="1">
            <a:spLocks noGrp="1"/>
          </p:cNvSpPr>
          <p:nvPr>
            <p:ph type="subTitle" idx="14"/>
          </p:nvPr>
        </p:nvSpPr>
        <p:spPr>
          <a:xfrm>
            <a:off x="5211350" y="3891002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2" name="Google Shape;212;p54"/>
          <p:cNvSpPr txBox="1">
            <a:spLocks noGrp="1"/>
          </p:cNvSpPr>
          <p:nvPr>
            <p:ph type="title" idx="15"/>
          </p:nvPr>
        </p:nvSpPr>
        <p:spPr>
          <a:xfrm>
            <a:off x="7306575" y="2961804"/>
            <a:ext cx="616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5"/>
          <p:cNvSpPr/>
          <p:nvPr/>
        </p:nvSpPr>
        <p:spPr>
          <a:xfrm rot="-468609">
            <a:off x="8433810" y="158266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5"/>
          <p:cNvSpPr/>
          <p:nvPr/>
        </p:nvSpPr>
        <p:spPr>
          <a:xfrm rot="3670804">
            <a:off x="296702" y="-24408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5"/>
          <p:cNvSpPr/>
          <p:nvPr/>
        </p:nvSpPr>
        <p:spPr>
          <a:xfrm rot="2697248">
            <a:off x="-490862" y="4405908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5"/>
          <p:cNvSpPr/>
          <p:nvPr/>
        </p:nvSpPr>
        <p:spPr>
          <a:xfrm rot="-469192">
            <a:off x="8216682" y="40972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6"/>
          <p:cNvSpPr/>
          <p:nvPr/>
        </p:nvSpPr>
        <p:spPr>
          <a:xfrm rot="3670804">
            <a:off x="8142527" y="3916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6"/>
          <p:cNvSpPr/>
          <p:nvPr/>
        </p:nvSpPr>
        <p:spPr>
          <a:xfrm rot="2697248">
            <a:off x="-371687" y="-3275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6"/>
          <p:cNvSpPr/>
          <p:nvPr/>
        </p:nvSpPr>
        <p:spPr>
          <a:xfrm rot="-468609">
            <a:off x="3004485" y="4245916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6"/>
          <p:cNvSpPr/>
          <p:nvPr/>
        </p:nvSpPr>
        <p:spPr>
          <a:xfrm rot="2696946">
            <a:off x="8596408" y="3026582"/>
            <a:ext cx="955019" cy="86422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25" name="Google Shape;225;p56"/>
          <p:cNvSpPr txBox="1">
            <a:spLocks noGrp="1"/>
          </p:cNvSpPr>
          <p:nvPr>
            <p:ph type="subTitle" idx="1"/>
          </p:nvPr>
        </p:nvSpPr>
        <p:spPr>
          <a:xfrm>
            <a:off x="713542" y="1801525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subTitle" idx="2"/>
          </p:nvPr>
        </p:nvSpPr>
        <p:spPr>
          <a:xfrm>
            <a:off x="713225" y="2210701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ubTitle" idx="3"/>
          </p:nvPr>
        </p:nvSpPr>
        <p:spPr>
          <a:xfrm>
            <a:off x="3443255" y="1801525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28" name="Google Shape;228;p56"/>
          <p:cNvSpPr txBox="1">
            <a:spLocks noGrp="1"/>
          </p:cNvSpPr>
          <p:nvPr>
            <p:ph type="subTitle" idx="4"/>
          </p:nvPr>
        </p:nvSpPr>
        <p:spPr>
          <a:xfrm>
            <a:off x="3442938" y="2210701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9" name="Google Shape;229;p56"/>
          <p:cNvSpPr txBox="1">
            <a:spLocks noGrp="1"/>
          </p:cNvSpPr>
          <p:nvPr>
            <p:ph type="subTitle" idx="5"/>
          </p:nvPr>
        </p:nvSpPr>
        <p:spPr>
          <a:xfrm>
            <a:off x="6172955" y="1801525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30" name="Google Shape;230;p56"/>
          <p:cNvSpPr txBox="1">
            <a:spLocks noGrp="1"/>
          </p:cNvSpPr>
          <p:nvPr>
            <p:ph type="subTitle" idx="6"/>
          </p:nvPr>
        </p:nvSpPr>
        <p:spPr>
          <a:xfrm>
            <a:off x="6172638" y="2210701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1" name="Google Shape;231;p56"/>
          <p:cNvSpPr txBox="1">
            <a:spLocks noGrp="1"/>
          </p:cNvSpPr>
          <p:nvPr>
            <p:ph type="subTitle" idx="7"/>
          </p:nvPr>
        </p:nvSpPr>
        <p:spPr>
          <a:xfrm>
            <a:off x="713530" y="3403950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32" name="Google Shape;232;p56"/>
          <p:cNvSpPr txBox="1">
            <a:spLocks noGrp="1"/>
          </p:cNvSpPr>
          <p:nvPr>
            <p:ph type="subTitle" idx="8"/>
          </p:nvPr>
        </p:nvSpPr>
        <p:spPr>
          <a:xfrm>
            <a:off x="713213" y="3813126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3" name="Google Shape;233;p56"/>
          <p:cNvSpPr txBox="1">
            <a:spLocks noGrp="1"/>
          </p:cNvSpPr>
          <p:nvPr>
            <p:ph type="subTitle" idx="9"/>
          </p:nvPr>
        </p:nvSpPr>
        <p:spPr>
          <a:xfrm>
            <a:off x="3443242" y="3403950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34" name="Google Shape;234;p56"/>
          <p:cNvSpPr txBox="1">
            <a:spLocks noGrp="1"/>
          </p:cNvSpPr>
          <p:nvPr>
            <p:ph type="subTitle" idx="13"/>
          </p:nvPr>
        </p:nvSpPr>
        <p:spPr>
          <a:xfrm>
            <a:off x="3442925" y="3813126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5" name="Google Shape;235;p56"/>
          <p:cNvSpPr txBox="1">
            <a:spLocks noGrp="1"/>
          </p:cNvSpPr>
          <p:nvPr>
            <p:ph type="subTitle" idx="14"/>
          </p:nvPr>
        </p:nvSpPr>
        <p:spPr>
          <a:xfrm>
            <a:off x="6172942" y="3403950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36" name="Google Shape;236;p56"/>
          <p:cNvSpPr txBox="1">
            <a:spLocks noGrp="1"/>
          </p:cNvSpPr>
          <p:nvPr>
            <p:ph type="subTitle" idx="15"/>
          </p:nvPr>
        </p:nvSpPr>
        <p:spPr>
          <a:xfrm>
            <a:off x="6172625" y="3813126"/>
            <a:ext cx="2257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6" name="Google Shape;36;p31"/>
          <p:cNvSpPr/>
          <p:nvPr/>
        </p:nvSpPr>
        <p:spPr>
          <a:xfrm rot="-7531753">
            <a:off x="-1055188" y="-2420408"/>
            <a:ext cx="4167357" cy="458637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1"/>
          <p:cNvSpPr/>
          <p:nvPr/>
        </p:nvSpPr>
        <p:spPr>
          <a:xfrm rot="1432133">
            <a:off x="6060531" y="3892529"/>
            <a:ext cx="3850151" cy="3505814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39" name="Google Shape;239;p57"/>
          <p:cNvSpPr txBox="1">
            <a:spLocks noGrp="1"/>
          </p:cNvSpPr>
          <p:nvPr>
            <p:ph type="subTitle" idx="1"/>
          </p:nvPr>
        </p:nvSpPr>
        <p:spPr>
          <a:xfrm>
            <a:off x="713530" y="3403950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40" name="Google Shape;240;p57"/>
          <p:cNvSpPr txBox="1">
            <a:spLocks noGrp="1"/>
          </p:cNvSpPr>
          <p:nvPr>
            <p:ph type="subTitle" idx="2"/>
          </p:nvPr>
        </p:nvSpPr>
        <p:spPr>
          <a:xfrm>
            <a:off x="713225" y="3889325"/>
            <a:ext cx="22578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1" name="Google Shape;241;p57"/>
          <p:cNvSpPr txBox="1">
            <a:spLocks noGrp="1"/>
          </p:cNvSpPr>
          <p:nvPr>
            <p:ph type="subTitle" idx="3"/>
          </p:nvPr>
        </p:nvSpPr>
        <p:spPr>
          <a:xfrm>
            <a:off x="3443242" y="3403950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42" name="Google Shape;242;p57"/>
          <p:cNvSpPr txBox="1">
            <a:spLocks noGrp="1"/>
          </p:cNvSpPr>
          <p:nvPr>
            <p:ph type="subTitle" idx="4"/>
          </p:nvPr>
        </p:nvSpPr>
        <p:spPr>
          <a:xfrm>
            <a:off x="3442932" y="3889325"/>
            <a:ext cx="22578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3" name="Google Shape;243;p57"/>
          <p:cNvSpPr txBox="1">
            <a:spLocks noGrp="1"/>
          </p:cNvSpPr>
          <p:nvPr>
            <p:ph type="subTitle" idx="5"/>
          </p:nvPr>
        </p:nvSpPr>
        <p:spPr>
          <a:xfrm>
            <a:off x="6172942" y="3403950"/>
            <a:ext cx="22578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44" name="Google Shape;244;p57"/>
          <p:cNvSpPr txBox="1">
            <a:spLocks noGrp="1"/>
          </p:cNvSpPr>
          <p:nvPr>
            <p:ph type="subTitle" idx="6"/>
          </p:nvPr>
        </p:nvSpPr>
        <p:spPr>
          <a:xfrm>
            <a:off x="6172626" y="3889325"/>
            <a:ext cx="22578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5" name="Google Shape;245;p57"/>
          <p:cNvSpPr/>
          <p:nvPr/>
        </p:nvSpPr>
        <p:spPr>
          <a:xfrm rot="2697248">
            <a:off x="8216463" y="-68159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7"/>
          <p:cNvSpPr/>
          <p:nvPr/>
        </p:nvSpPr>
        <p:spPr>
          <a:xfrm rot="5594017">
            <a:off x="5728783" y="4475254"/>
            <a:ext cx="585031" cy="52916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7"/>
          <p:cNvSpPr/>
          <p:nvPr/>
        </p:nvSpPr>
        <p:spPr>
          <a:xfrm rot="3180619">
            <a:off x="191332" y="184712"/>
            <a:ext cx="1176723" cy="106506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8"/>
          <p:cNvSpPr/>
          <p:nvPr/>
        </p:nvSpPr>
        <p:spPr>
          <a:xfrm rot="-3232288" flipH="1">
            <a:off x="785725" y="424326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8"/>
          <p:cNvSpPr/>
          <p:nvPr/>
        </p:nvSpPr>
        <p:spPr>
          <a:xfrm rot="1709989" flipH="1">
            <a:off x="355149" y="399342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8"/>
          <p:cNvSpPr/>
          <p:nvPr/>
        </p:nvSpPr>
        <p:spPr>
          <a:xfrm rot="469192" flipH="1">
            <a:off x="8109806" y="245897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8"/>
          <p:cNvSpPr txBox="1">
            <a:spLocks noGrp="1"/>
          </p:cNvSpPr>
          <p:nvPr>
            <p:ph type="title"/>
          </p:nvPr>
        </p:nvSpPr>
        <p:spPr>
          <a:xfrm>
            <a:off x="1239125" y="2060425"/>
            <a:ext cx="289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3" name="Google Shape;253;p58"/>
          <p:cNvSpPr txBox="1">
            <a:spLocks noGrp="1"/>
          </p:cNvSpPr>
          <p:nvPr>
            <p:ph type="title" idx="2"/>
          </p:nvPr>
        </p:nvSpPr>
        <p:spPr>
          <a:xfrm>
            <a:off x="1239125" y="900400"/>
            <a:ext cx="2895600" cy="109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4" name="Google Shape;254;p58"/>
          <p:cNvSpPr txBox="1">
            <a:spLocks noGrp="1"/>
          </p:cNvSpPr>
          <p:nvPr>
            <p:ph type="title" idx="3"/>
          </p:nvPr>
        </p:nvSpPr>
        <p:spPr>
          <a:xfrm>
            <a:off x="1239125" y="3976125"/>
            <a:ext cx="28956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5" name="Google Shape;255;p58"/>
          <p:cNvSpPr txBox="1">
            <a:spLocks noGrp="1"/>
          </p:cNvSpPr>
          <p:nvPr>
            <p:ph type="title" idx="4"/>
          </p:nvPr>
        </p:nvSpPr>
        <p:spPr>
          <a:xfrm>
            <a:off x="1239125" y="2816100"/>
            <a:ext cx="2895600" cy="109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/>
          <p:nvPr/>
        </p:nvSpPr>
        <p:spPr>
          <a:xfrm rot="-3232288" flipH="1">
            <a:off x="785725" y="424326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9"/>
          <p:cNvSpPr/>
          <p:nvPr/>
        </p:nvSpPr>
        <p:spPr>
          <a:xfrm rot="1709989" flipH="1">
            <a:off x="355149" y="399342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9"/>
          <p:cNvSpPr/>
          <p:nvPr/>
        </p:nvSpPr>
        <p:spPr>
          <a:xfrm rot="469192" flipH="1">
            <a:off x="8109806" y="245897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9"/>
          <p:cNvSpPr txBox="1">
            <a:spLocks noGrp="1"/>
          </p:cNvSpPr>
          <p:nvPr>
            <p:ph type="title"/>
          </p:nvPr>
        </p:nvSpPr>
        <p:spPr>
          <a:xfrm>
            <a:off x="823650" y="2004450"/>
            <a:ext cx="3634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1" name="Google Shape;261;p59"/>
          <p:cNvSpPr txBox="1">
            <a:spLocks noGrp="1"/>
          </p:cNvSpPr>
          <p:nvPr>
            <p:ph type="title" idx="2"/>
          </p:nvPr>
        </p:nvSpPr>
        <p:spPr>
          <a:xfrm>
            <a:off x="1193250" y="1139550"/>
            <a:ext cx="28956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2" name="Google Shape;262;p59"/>
          <p:cNvSpPr txBox="1">
            <a:spLocks noGrp="1"/>
          </p:cNvSpPr>
          <p:nvPr>
            <p:ph type="title" idx="3"/>
          </p:nvPr>
        </p:nvSpPr>
        <p:spPr>
          <a:xfrm>
            <a:off x="823800" y="3971075"/>
            <a:ext cx="3634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3" name="Google Shape;263;p59"/>
          <p:cNvSpPr txBox="1">
            <a:spLocks noGrp="1"/>
          </p:cNvSpPr>
          <p:nvPr>
            <p:ph type="title" idx="4"/>
          </p:nvPr>
        </p:nvSpPr>
        <p:spPr>
          <a:xfrm>
            <a:off x="1193250" y="3120900"/>
            <a:ext cx="28956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4" name="Google Shape;264;p59"/>
          <p:cNvSpPr txBox="1">
            <a:spLocks noGrp="1"/>
          </p:cNvSpPr>
          <p:nvPr>
            <p:ph type="title" idx="5"/>
          </p:nvPr>
        </p:nvSpPr>
        <p:spPr>
          <a:xfrm>
            <a:off x="4685850" y="1993825"/>
            <a:ext cx="3634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5" name="Google Shape;265;p59"/>
          <p:cNvSpPr txBox="1">
            <a:spLocks noGrp="1"/>
          </p:cNvSpPr>
          <p:nvPr>
            <p:ph type="title" idx="6"/>
          </p:nvPr>
        </p:nvSpPr>
        <p:spPr>
          <a:xfrm>
            <a:off x="5055350" y="1139550"/>
            <a:ext cx="28956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6" name="Google Shape;266;p59"/>
          <p:cNvSpPr txBox="1">
            <a:spLocks noGrp="1"/>
          </p:cNvSpPr>
          <p:nvPr>
            <p:ph type="title" idx="7"/>
          </p:nvPr>
        </p:nvSpPr>
        <p:spPr>
          <a:xfrm>
            <a:off x="4685850" y="3971075"/>
            <a:ext cx="36345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7" name="Google Shape;267;p59"/>
          <p:cNvSpPr txBox="1">
            <a:spLocks noGrp="1"/>
          </p:cNvSpPr>
          <p:nvPr>
            <p:ph type="title" idx="8"/>
          </p:nvPr>
        </p:nvSpPr>
        <p:spPr>
          <a:xfrm>
            <a:off x="5055350" y="3120900"/>
            <a:ext cx="28956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0"/>
          <p:cNvSpPr/>
          <p:nvPr/>
        </p:nvSpPr>
        <p:spPr>
          <a:xfrm rot="3670804">
            <a:off x="-10998" y="27731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60"/>
          <p:cNvSpPr/>
          <p:nvPr/>
        </p:nvSpPr>
        <p:spPr>
          <a:xfrm rot="-469192">
            <a:off x="7503407" y="961103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0"/>
          <p:cNvSpPr/>
          <p:nvPr/>
        </p:nvSpPr>
        <p:spPr>
          <a:xfrm rot="-468609">
            <a:off x="1282348" y="422499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3" name="Google Shape;273;p60"/>
          <p:cNvSpPr txBox="1">
            <a:spLocks noGrp="1"/>
          </p:cNvSpPr>
          <p:nvPr>
            <p:ph type="subTitle" idx="1"/>
          </p:nvPr>
        </p:nvSpPr>
        <p:spPr>
          <a:xfrm>
            <a:off x="3782050" y="1701075"/>
            <a:ext cx="30102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subTitle" idx="2"/>
          </p:nvPr>
        </p:nvSpPr>
        <p:spPr>
          <a:xfrm>
            <a:off x="2304861" y="3245175"/>
            <a:ext cx="30102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75" name="Google Shape;275;p60"/>
          <p:cNvSpPr txBox="1">
            <a:spLocks noGrp="1"/>
          </p:cNvSpPr>
          <p:nvPr>
            <p:ph type="subTitle" idx="3"/>
          </p:nvPr>
        </p:nvSpPr>
        <p:spPr>
          <a:xfrm>
            <a:off x="3782050" y="2171725"/>
            <a:ext cx="30102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6" name="Google Shape;276;p60"/>
          <p:cNvSpPr txBox="1">
            <a:spLocks noGrp="1"/>
          </p:cNvSpPr>
          <p:nvPr>
            <p:ph type="subTitle" idx="4"/>
          </p:nvPr>
        </p:nvSpPr>
        <p:spPr>
          <a:xfrm>
            <a:off x="2304861" y="3715825"/>
            <a:ext cx="30102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/>
          <p:nvPr/>
        </p:nvSpPr>
        <p:spPr>
          <a:xfrm rot="3232288">
            <a:off x="8433837" y="10015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1"/>
          <p:cNvSpPr/>
          <p:nvPr/>
        </p:nvSpPr>
        <p:spPr>
          <a:xfrm rot="3232224">
            <a:off x="4828383" y="243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1"/>
          <p:cNvSpPr/>
          <p:nvPr/>
        </p:nvSpPr>
        <p:spPr>
          <a:xfrm rot="-4613863">
            <a:off x="6300107" y="4278198"/>
            <a:ext cx="1124884" cy="101746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1"/>
          <p:cNvSpPr txBox="1">
            <a:spLocks noGrp="1"/>
          </p:cNvSpPr>
          <p:nvPr>
            <p:ph type="title"/>
          </p:nvPr>
        </p:nvSpPr>
        <p:spPr>
          <a:xfrm>
            <a:off x="5191200" y="1378513"/>
            <a:ext cx="2884200" cy="15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82" name="Google Shape;282;p61"/>
          <p:cNvSpPr txBox="1">
            <a:spLocks noGrp="1"/>
          </p:cNvSpPr>
          <p:nvPr>
            <p:ph type="subTitle" idx="1"/>
          </p:nvPr>
        </p:nvSpPr>
        <p:spPr>
          <a:xfrm>
            <a:off x="5191200" y="2903812"/>
            <a:ext cx="2884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4843275" y="1911925"/>
            <a:ext cx="28842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subTitle" idx="1"/>
          </p:nvPr>
        </p:nvSpPr>
        <p:spPr>
          <a:xfrm>
            <a:off x="4843275" y="2495562"/>
            <a:ext cx="2884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6" name="Google Shape;286;p62"/>
          <p:cNvSpPr/>
          <p:nvPr/>
        </p:nvSpPr>
        <p:spPr>
          <a:xfrm rot="3232288">
            <a:off x="5071037" y="60694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2"/>
          <p:cNvSpPr/>
          <p:nvPr/>
        </p:nvSpPr>
        <p:spPr>
          <a:xfrm rot="3232224">
            <a:off x="-305067" y="353810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2"/>
          <p:cNvSpPr/>
          <p:nvPr/>
        </p:nvSpPr>
        <p:spPr>
          <a:xfrm rot="-469192">
            <a:off x="7279832" y="3464953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2"/>
          <p:cNvSpPr/>
          <p:nvPr/>
        </p:nvSpPr>
        <p:spPr>
          <a:xfrm rot="-4613774">
            <a:off x="6790344" y="-512030"/>
            <a:ext cx="1770502" cy="16015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3"/>
          <p:cNvSpPr/>
          <p:nvPr/>
        </p:nvSpPr>
        <p:spPr>
          <a:xfrm rot="-3232288" flipH="1">
            <a:off x="3213127" y="91174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3"/>
          <p:cNvSpPr/>
          <p:nvPr/>
        </p:nvSpPr>
        <p:spPr>
          <a:xfrm rot="-3232224" flipH="1">
            <a:off x="8323649" y="384290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3"/>
          <p:cNvSpPr/>
          <p:nvPr/>
        </p:nvSpPr>
        <p:spPr>
          <a:xfrm rot="469192" flipH="1">
            <a:off x="738883" y="3769753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3"/>
          <p:cNvSpPr/>
          <p:nvPr/>
        </p:nvSpPr>
        <p:spPr>
          <a:xfrm rot="4613774" flipH="1">
            <a:off x="335429" y="-207230"/>
            <a:ext cx="1770502" cy="16015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63"/>
          <p:cNvSpPr txBox="1">
            <a:spLocks noGrp="1"/>
          </p:cNvSpPr>
          <p:nvPr>
            <p:ph type="title"/>
          </p:nvPr>
        </p:nvSpPr>
        <p:spPr>
          <a:xfrm>
            <a:off x="966450" y="1911925"/>
            <a:ext cx="28842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3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96" name="Google Shape;296;p63"/>
          <p:cNvSpPr txBox="1">
            <a:spLocks noGrp="1"/>
          </p:cNvSpPr>
          <p:nvPr>
            <p:ph type="subTitle" idx="1"/>
          </p:nvPr>
        </p:nvSpPr>
        <p:spPr>
          <a:xfrm>
            <a:off x="966450" y="2495562"/>
            <a:ext cx="2884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4"/>
          <p:cNvSpPr txBox="1">
            <a:spLocks noGrp="1"/>
          </p:cNvSpPr>
          <p:nvPr>
            <p:ph type="title"/>
          </p:nvPr>
        </p:nvSpPr>
        <p:spPr>
          <a:xfrm>
            <a:off x="982150" y="1346550"/>
            <a:ext cx="3345300" cy="13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99" name="Google Shape;299;p64"/>
          <p:cNvSpPr txBox="1">
            <a:spLocks noGrp="1"/>
          </p:cNvSpPr>
          <p:nvPr>
            <p:ph type="subTitle" idx="1"/>
          </p:nvPr>
        </p:nvSpPr>
        <p:spPr>
          <a:xfrm>
            <a:off x="982150" y="2753250"/>
            <a:ext cx="33453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00" name="Google Shape;300;p64"/>
          <p:cNvSpPr/>
          <p:nvPr/>
        </p:nvSpPr>
        <p:spPr>
          <a:xfrm rot="3232288">
            <a:off x="1893937" y="39790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4"/>
          <p:cNvSpPr/>
          <p:nvPr/>
        </p:nvSpPr>
        <p:spPr>
          <a:xfrm rot="3232224">
            <a:off x="-60167" y="79362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4"/>
          <p:cNvSpPr/>
          <p:nvPr/>
        </p:nvSpPr>
        <p:spPr>
          <a:xfrm rot="-469192">
            <a:off x="7489882" y="3556853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4"/>
          <p:cNvSpPr/>
          <p:nvPr/>
        </p:nvSpPr>
        <p:spPr>
          <a:xfrm rot="-4613774">
            <a:off x="2287269" y="-754905"/>
            <a:ext cx="1770502" cy="16015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5"/>
          <p:cNvSpPr txBox="1">
            <a:spLocks noGrp="1"/>
          </p:cNvSpPr>
          <p:nvPr>
            <p:ph type="title"/>
          </p:nvPr>
        </p:nvSpPr>
        <p:spPr>
          <a:xfrm>
            <a:off x="748325" y="539500"/>
            <a:ext cx="768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5"/>
          <p:cNvSpPr txBox="1">
            <a:spLocks noGrp="1"/>
          </p:cNvSpPr>
          <p:nvPr>
            <p:ph type="subTitle" idx="1"/>
          </p:nvPr>
        </p:nvSpPr>
        <p:spPr>
          <a:xfrm>
            <a:off x="833163" y="1119450"/>
            <a:ext cx="74775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07" name="Google Shape;307;p65"/>
          <p:cNvSpPr txBox="1">
            <a:spLocks noGrp="1"/>
          </p:cNvSpPr>
          <p:nvPr>
            <p:ph type="subTitle" idx="2"/>
          </p:nvPr>
        </p:nvSpPr>
        <p:spPr>
          <a:xfrm>
            <a:off x="833175" y="2181425"/>
            <a:ext cx="36189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08" name="Google Shape;308;p65"/>
          <p:cNvSpPr txBox="1">
            <a:spLocks noGrp="1"/>
          </p:cNvSpPr>
          <p:nvPr>
            <p:ph type="subTitle" idx="3"/>
          </p:nvPr>
        </p:nvSpPr>
        <p:spPr>
          <a:xfrm>
            <a:off x="833190" y="1624275"/>
            <a:ext cx="74775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09" name="Google Shape;309;p65"/>
          <p:cNvSpPr txBox="1">
            <a:spLocks noGrp="1"/>
          </p:cNvSpPr>
          <p:nvPr>
            <p:ph type="subTitle" idx="4"/>
          </p:nvPr>
        </p:nvSpPr>
        <p:spPr>
          <a:xfrm>
            <a:off x="4691950" y="2181425"/>
            <a:ext cx="36189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0" name="Google Shape;310;p65"/>
          <p:cNvSpPr txBox="1">
            <a:spLocks noGrp="1"/>
          </p:cNvSpPr>
          <p:nvPr>
            <p:ph type="subTitle" idx="5"/>
          </p:nvPr>
        </p:nvSpPr>
        <p:spPr>
          <a:xfrm>
            <a:off x="833075" y="3564525"/>
            <a:ext cx="36189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1" name="Google Shape;311;p65"/>
          <p:cNvSpPr txBox="1">
            <a:spLocks noGrp="1"/>
          </p:cNvSpPr>
          <p:nvPr>
            <p:ph type="subTitle" idx="6"/>
          </p:nvPr>
        </p:nvSpPr>
        <p:spPr>
          <a:xfrm>
            <a:off x="833102" y="3007375"/>
            <a:ext cx="74775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2" name="Google Shape;312;p65"/>
          <p:cNvSpPr txBox="1">
            <a:spLocks noGrp="1"/>
          </p:cNvSpPr>
          <p:nvPr>
            <p:ph type="subTitle" idx="7"/>
          </p:nvPr>
        </p:nvSpPr>
        <p:spPr>
          <a:xfrm>
            <a:off x="4691850" y="3564525"/>
            <a:ext cx="36189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6"/>
          <p:cNvSpPr txBox="1">
            <a:spLocks noGrp="1"/>
          </p:cNvSpPr>
          <p:nvPr>
            <p:ph type="title"/>
          </p:nvPr>
        </p:nvSpPr>
        <p:spPr>
          <a:xfrm>
            <a:off x="748325" y="539500"/>
            <a:ext cx="76824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66"/>
          <p:cNvSpPr txBox="1">
            <a:spLocks noGrp="1"/>
          </p:cNvSpPr>
          <p:nvPr>
            <p:ph type="subTitle" idx="1"/>
          </p:nvPr>
        </p:nvSpPr>
        <p:spPr>
          <a:xfrm>
            <a:off x="833175" y="2257625"/>
            <a:ext cx="36189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6" name="Google Shape;316;p66"/>
          <p:cNvSpPr txBox="1">
            <a:spLocks noGrp="1"/>
          </p:cNvSpPr>
          <p:nvPr>
            <p:ph type="subTitle" idx="2"/>
          </p:nvPr>
        </p:nvSpPr>
        <p:spPr>
          <a:xfrm>
            <a:off x="833190" y="1700475"/>
            <a:ext cx="74775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1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17" name="Google Shape;317;p66"/>
          <p:cNvSpPr txBox="1">
            <a:spLocks noGrp="1"/>
          </p:cNvSpPr>
          <p:nvPr>
            <p:ph type="subTitle" idx="3"/>
          </p:nvPr>
        </p:nvSpPr>
        <p:spPr>
          <a:xfrm>
            <a:off x="4691950" y="2257625"/>
            <a:ext cx="36189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18" name="Google Shape;318;p66"/>
          <p:cNvSpPr/>
          <p:nvPr/>
        </p:nvSpPr>
        <p:spPr>
          <a:xfrm rot="3232288">
            <a:off x="7600687" y="85716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6"/>
          <p:cNvSpPr/>
          <p:nvPr/>
        </p:nvSpPr>
        <p:spPr>
          <a:xfrm rot="3232224">
            <a:off x="888933" y="621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6"/>
          <p:cNvSpPr/>
          <p:nvPr/>
        </p:nvSpPr>
        <p:spPr>
          <a:xfrm rot="-4613862">
            <a:off x="4984115" y="3445278"/>
            <a:ext cx="2057873" cy="18612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6"/>
          <p:cNvSpPr/>
          <p:nvPr/>
        </p:nvSpPr>
        <p:spPr>
          <a:xfrm rot="3232224">
            <a:off x="973783" y="34902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9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title" idx="2"/>
          </p:nvPr>
        </p:nvSpPr>
        <p:spPr>
          <a:xfrm>
            <a:off x="554211" y="2911825"/>
            <a:ext cx="18291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title" idx="3"/>
          </p:nvPr>
        </p:nvSpPr>
        <p:spPr>
          <a:xfrm>
            <a:off x="463075" y="2579950"/>
            <a:ext cx="2011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ubTitle" idx="1"/>
          </p:nvPr>
        </p:nvSpPr>
        <p:spPr>
          <a:xfrm>
            <a:off x="554211" y="3365091"/>
            <a:ext cx="18291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title" idx="4"/>
          </p:nvPr>
        </p:nvSpPr>
        <p:spPr>
          <a:xfrm>
            <a:off x="2625014" y="2921975"/>
            <a:ext cx="18291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title" idx="5"/>
          </p:nvPr>
        </p:nvSpPr>
        <p:spPr>
          <a:xfrm>
            <a:off x="2625025" y="2579950"/>
            <a:ext cx="1829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subTitle" idx="6"/>
          </p:nvPr>
        </p:nvSpPr>
        <p:spPr>
          <a:xfrm>
            <a:off x="2625014" y="3365103"/>
            <a:ext cx="18291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title" idx="7"/>
          </p:nvPr>
        </p:nvSpPr>
        <p:spPr>
          <a:xfrm>
            <a:off x="4659595" y="2921962"/>
            <a:ext cx="18291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title" idx="8"/>
          </p:nvPr>
        </p:nvSpPr>
        <p:spPr>
          <a:xfrm>
            <a:off x="4474475" y="2579950"/>
            <a:ext cx="21444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ubTitle" idx="9"/>
          </p:nvPr>
        </p:nvSpPr>
        <p:spPr>
          <a:xfrm>
            <a:off x="4659595" y="3365091"/>
            <a:ext cx="18291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title" idx="13"/>
          </p:nvPr>
        </p:nvSpPr>
        <p:spPr>
          <a:xfrm>
            <a:off x="6775670" y="2919438"/>
            <a:ext cx="18291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title" idx="14"/>
          </p:nvPr>
        </p:nvSpPr>
        <p:spPr>
          <a:xfrm>
            <a:off x="6775670" y="2567281"/>
            <a:ext cx="1829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subTitle" idx="15"/>
          </p:nvPr>
        </p:nvSpPr>
        <p:spPr>
          <a:xfrm>
            <a:off x="6775670" y="3362566"/>
            <a:ext cx="18291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/>
          <p:nvPr/>
        </p:nvSpPr>
        <p:spPr>
          <a:xfrm rot="-8100000">
            <a:off x="5824825" y="-3086334"/>
            <a:ext cx="8181040" cy="684011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67"/>
          <p:cNvGrpSpPr/>
          <p:nvPr/>
        </p:nvGrpSpPr>
        <p:grpSpPr>
          <a:xfrm>
            <a:off x="298793" y="242875"/>
            <a:ext cx="8546350" cy="4657752"/>
            <a:chOff x="1036246" y="238139"/>
            <a:chExt cx="4095041" cy="1888099"/>
          </a:xfrm>
        </p:grpSpPr>
        <p:sp>
          <p:nvSpPr>
            <p:cNvPr id="324" name="Google Shape;324;p67"/>
            <p:cNvSpPr/>
            <p:nvPr/>
          </p:nvSpPr>
          <p:spPr>
            <a:xfrm>
              <a:off x="1036246" y="526338"/>
              <a:ext cx="4095041" cy="1599900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7"/>
            <p:cNvSpPr/>
            <p:nvPr/>
          </p:nvSpPr>
          <p:spPr>
            <a:xfrm>
              <a:off x="1036246" y="238139"/>
              <a:ext cx="4095041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7"/>
            <p:cNvSpPr/>
            <p:nvPr/>
          </p:nvSpPr>
          <p:spPr>
            <a:xfrm>
              <a:off x="1553421" y="340169"/>
              <a:ext cx="99575" cy="84169"/>
            </a:xfrm>
            <a:custGeom>
              <a:avLst/>
              <a:gdLst/>
              <a:ahLst/>
              <a:cxnLst/>
              <a:rect l="l" t="t" r="r" b="b"/>
              <a:pathLst>
                <a:path w="3983" h="3999" extrusionOk="0">
                  <a:moveTo>
                    <a:pt x="2000" y="0"/>
                  </a:moveTo>
                  <a:cubicBezTo>
                    <a:pt x="884" y="0"/>
                    <a:pt x="0" y="900"/>
                    <a:pt x="0" y="1999"/>
                  </a:cubicBezTo>
                  <a:cubicBezTo>
                    <a:pt x="0" y="3099"/>
                    <a:pt x="884" y="3999"/>
                    <a:pt x="2000" y="3999"/>
                  </a:cubicBezTo>
                  <a:cubicBezTo>
                    <a:pt x="3099" y="3999"/>
                    <a:pt x="3983" y="3099"/>
                    <a:pt x="3983" y="1999"/>
                  </a:cubicBezTo>
                  <a:cubicBezTo>
                    <a:pt x="3983" y="900"/>
                    <a:pt x="3099" y="0"/>
                    <a:pt x="2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7"/>
            <p:cNvSpPr/>
            <p:nvPr/>
          </p:nvSpPr>
          <p:spPr>
            <a:xfrm>
              <a:off x="1393922" y="340169"/>
              <a:ext cx="99975" cy="84169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7"/>
            <p:cNvSpPr/>
            <p:nvPr/>
          </p:nvSpPr>
          <p:spPr>
            <a:xfrm>
              <a:off x="1234823" y="340169"/>
              <a:ext cx="99975" cy="84169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67"/>
          <p:cNvSpPr txBox="1">
            <a:spLocks noGrp="1"/>
          </p:cNvSpPr>
          <p:nvPr>
            <p:ph type="title"/>
          </p:nvPr>
        </p:nvSpPr>
        <p:spPr>
          <a:xfrm>
            <a:off x="713225" y="920500"/>
            <a:ext cx="7717500" cy="13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30" name="Google Shape;330;p67"/>
          <p:cNvSpPr txBox="1"/>
          <p:nvPr/>
        </p:nvSpPr>
        <p:spPr>
          <a:xfrm>
            <a:off x="1632000" y="3885300"/>
            <a:ext cx="5880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</a:t>
            </a:r>
            <a:r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: This presentation template was created by </a:t>
            </a:r>
            <a:r>
              <a:rPr lang="en-US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US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-US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67"/>
          <p:cNvSpPr txBox="1">
            <a:spLocks noGrp="1"/>
          </p:cNvSpPr>
          <p:nvPr>
            <p:ph type="subTitle" idx="1"/>
          </p:nvPr>
        </p:nvSpPr>
        <p:spPr>
          <a:xfrm>
            <a:off x="1633125" y="2166950"/>
            <a:ext cx="5880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8"/>
          <p:cNvSpPr/>
          <p:nvPr/>
        </p:nvSpPr>
        <p:spPr>
          <a:xfrm rot="3232288">
            <a:off x="7600687" y="85716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8"/>
          <p:cNvSpPr/>
          <p:nvPr/>
        </p:nvSpPr>
        <p:spPr>
          <a:xfrm rot="3232224">
            <a:off x="888933" y="621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8"/>
          <p:cNvSpPr/>
          <p:nvPr/>
        </p:nvSpPr>
        <p:spPr>
          <a:xfrm rot="3232224">
            <a:off x="973783" y="34902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9"/>
          <p:cNvSpPr/>
          <p:nvPr/>
        </p:nvSpPr>
        <p:spPr>
          <a:xfrm rot="3232288">
            <a:off x="8124712" y="4170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9"/>
          <p:cNvSpPr/>
          <p:nvPr/>
        </p:nvSpPr>
        <p:spPr>
          <a:xfrm rot="3232224">
            <a:off x="387708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9"/>
          <p:cNvSpPr/>
          <p:nvPr/>
        </p:nvSpPr>
        <p:spPr>
          <a:xfrm rot="3232224">
            <a:off x="6010308" y="4492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title" idx="2"/>
          </p:nvPr>
        </p:nvSpPr>
        <p:spPr>
          <a:xfrm>
            <a:off x="641800" y="2258012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ubTitle" idx="1"/>
          </p:nvPr>
        </p:nvSpPr>
        <p:spPr>
          <a:xfrm>
            <a:off x="641800" y="2619438"/>
            <a:ext cx="26898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title" idx="3"/>
          </p:nvPr>
        </p:nvSpPr>
        <p:spPr>
          <a:xfrm>
            <a:off x="5824800" y="2252450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subTitle" idx="4"/>
          </p:nvPr>
        </p:nvSpPr>
        <p:spPr>
          <a:xfrm>
            <a:off x="5824800" y="2624010"/>
            <a:ext cx="26898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/>
          <p:nvPr/>
        </p:nvSpPr>
        <p:spPr>
          <a:xfrm rot="193" flipH="1">
            <a:off x="3014849" y="1017810"/>
            <a:ext cx="3373153" cy="572222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/>
          <p:nvPr/>
        </p:nvSpPr>
        <p:spPr>
          <a:xfrm rot="10799903">
            <a:off x="-1085131" y="-1828829"/>
            <a:ext cx="3183699" cy="3128062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>
            <a:spLocks noGrp="1"/>
          </p:cNvSpPr>
          <p:nvPr>
            <p:ph type="title"/>
          </p:nvPr>
        </p:nvSpPr>
        <p:spPr>
          <a:xfrm>
            <a:off x="2410799" y="1266068"/>
            <a:ext cx="43224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ubTitle" idx="1"/>
          </p:nvPr>
        </p:nvSpPr>
        <p:spPr>
          <a:xfrm>
            <a:off x="2410800" y="3246072"/>
            <a:ext cx="43224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6"/>
          <p:cNvSpPr/>
          <p:nvPr/>
        </p:nvSpPr>
        <p:spPr>
          <a:xfrm>
            <a:off x="3384975" y="2600400"/>
            <a:ext cx="5859300" cy="24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6"/>
          <p:cNvSpPr/>
          <p:nvPr/>
        </p:nvSpPr>
        <p:spPr>
          <a:xfrm rot="-9000000">
            <a:off x="7175940" y="-851953"/>
            <a:ext cx="3172070" cy="2183722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title" idx="2"/>
          </p:nvPr>
        </p:nvSpPr>
        <p:spPr>
          <a:xfrm>
            <a:off x="1404150" y="3196373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ubTitle" idx="1"/>
          </p:nvPr>
        </p:nvSpPr>
        <p:spPr>
          <a:xfrm>
            <a:off x="1395095" y="3563859"/>
            <a:ext cx="2689800" cy="8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title" idx="3"/>
          </p:nvPr>
        </p:nvSpPr>
        <p:spPr>
          <a:xfrm>
            <a:off x="5050035" y="3200677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subTitle" idx="4"/>
          </p:nvPr>
        </p:nvSpPr>
        <p:spPr>
          <a:xfrm>
            <a:off x="5040979" y="3560213"/>
            <a:ext cx="26898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/>
          <p:nvPr/>
        </p:nvSpPr>
        <p:spPr>
          <a:xfrm>
            <a:off x="6805915" y="3725744"/>
            <a:ext cx="6743546" cy="4642457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8"/>
          <p:cNvSpPr txBox="1">
            <a:spLocks noGrp="1"/>
          </p:cNvSpPr>
          <p:nvPr>
            <p:ph type="title"/>
          </p:nvPr>
        </p:nvSpPr>
        <p:spPr>
          <a:xfrm>
            <a:off x="1620150" y="1739138"/>
            <a:ext cx="59037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ubTitle" idx="1"/>
          </p:nvPr>
        </p:nvSpPr>
        <p:spPr>
          <a:xfrm>
            <a:off x="1620150" y="2960638"/>
            <a:ext cx="59037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/>
          <p:nvPr/>
        </p:nvSpPr>
        <p:spPr>
          <a:xfrm rot="-9388082">
            <a:off x="6989792" y="-1015916"/>
            <a:ext cx="4000226" cy="2630466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.cx/customer-segmenta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xposebox.com/the-power-of-product-recommendation-2022/#:~:text=According%20to%20an%20article%20by,third%20of%20its%20product%20sales.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olistbr/brazilian-ecommerce?select=olist_products_dataset.csv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dase-analytics.com/blog/en/rfm-analysi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media.neliti.com/media/publications/120953-ID-perbandingan-hasil-penggerombolan-k-mean.pdf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ebox.com/the-power-of-product-recommendation-2022/#:~:text=According%20to%20an%20article%20by,third%20of%20its%20product%20sales.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hyperlink" Target="https://olist-recommendation-system.streamlit.app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aliyafi94/viz/OlistCustomerDashboardSegmentationbyK-MeansClustering/OverviewDashboard?publish=y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mailto:zidniirfan155@gmail.com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g"/><Relationship Id="rId5" Type="http://schemas.openxmlformats.org/officeDocument/2006/relationships/hyperlink" Target="mailto:akbar.noorkharismawan@gmail.com" TargetMode="External"/><Relationship Id="rId4" Type="http://schemas.openxmlformats.org/officeDocument/2006/relationships/hyperlink" Target="mailto:ir.yafee@gmail.com" TargetMode="External"/><Relationship Id="rId9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forbesmarketplace/2023/03/21/the-future-of-e-commerce-trends-to-watch-in-2023/?sh=7763b07b631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hepaypers.com/expert-opinion/brazil-hot-trends-the-boost-of-ecommerce-in-2020-and-forecast--1249196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ecommercedb.com/markets/br/al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hyperlink" Target="https://www.mdpi.com/0718-1876/17/1/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"/>
          <p:cNvSpPr txBox="1">
            <a:spLocks noGrp="1"/>
          </p:cNvSpPr>
          <p:nvPr>
            <p:ph type="ctrTitle"/>
          </p:nvPr>
        </p:nvSpPr>
        <p:spPr>
          <a:xfrm>
            <a:off x="50465" y="1419249"/>
            <a:ext cx="5496192" cy="191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sz="2100" b="0" dirty="0"/>
              <a:t>Customer Segmentation and Recommendation System to Increase Customer Retention </a:t>
            </a:r>
            <a:r>
              <a:rPr lang="en-US" sz="2100" b="0" dirty="0" err="1"/>
              <a:t>Olist</a:t>
            </a:r>
            <a:r>
              <a:rPr lang="en-US" sz="2100" b="0" dirty="0"/>
              <a:t> </a:t>
            </a:r>
            <a:br>
              <a:rPr lang="en-US" sz="2100" b="0" dirty="0"/>
            </a:br>
            <a:r>
              <a:rPr lang="en-US" sz="2100" b="0" dirty="0"/>
              <a:t>(Brazilian E-Commerce Integrator)</a:t>
            </a:r>
          </a:p>
        </p:txBody>
      </p:sp>
      <p:grpSp>
        <p:nvGrpSpPr>
          <p:cNvPr id="345" name="Google Shape;345;p1"/>
          <p:cNvGrpSpPr/>
          <p:nvPr/>
        </p:nvGrpSpPr>
        <p:grpSpPr>
          <a:xfrm>
            <a:off x="5372453" y="3945748"/>
            <a:ext cx="1018212" cy="925349"/>
            <a:chOff x="5476400" y="4269800"/>
            <a:chExt cx="687888" cy="625194"/>
          </a:xfrm>
        </p:grpSpPr>
        <p:sp>
          <p:nvSpPr>
            <p:cNvPr id="346" name="Google Shape;346;p1"/>
            <p:cNvSpPr/>
            <p:nvPr/>
          </p:nvSpPr>
          <p:spPr>
            <a:xfrm>
              <a:off x="5476400" y="4269800"/>
              <a:ext cx="687888" cy="625194"/>
            </a:xfrm>
            <a:custGeom>
              <a:avLst/>
              <a:gdLst/>
              <a:ahLst/>
              <a:cxnLst/>
              <a:rect l="l" t="t" r="r" b="b"/>
              <a:pathLst>
                <a:path w="14165" h="12874" extrusionOk="0">
                  <a:moveTo>
                    <a:pt x="7096" y="0"/>
                  </a:moveTo>
                  <a:cubicBezTo>
                    <a:pt x="4188" y="0"/>
                    <a:pt x="1524" y="2005"/>
                    <a:pt x="821" y="4947"/>
                  </a:cubicBezTo>
                  <a:cubicBezTo>
                    <a:pt x="0" y="8412"/>
                    <a:pt x="2158" y="11877"/>
                    <a:pt x="5593" y="12698"/>
                  </a:cubicBezTo>
                  <a:cubicBezTo>
                    <a:pt x="6095" y="12817"/>
                    <a:pt x="6597" y="12874"/>
                    <a:pt x="7091" y="12874"/>
                  </a:cubicBezTo>
                  <a:cubicBezTo>
                    <a:pt x="10007" y="12874"/>
                    <a:pt x="12642" y="10889"/>
                    <a:pt x="13344" y="7926"/>
                  </a:cubicBezTo>
                  <a:cubicBezTo>
                    <a:pt x="14165" y="4491"/>
                    <a:pt x="12037" y="995"/>
                    <a:pt x="8572" y="175"/>
                  </a:cubicBezTo>
                  <a:cubicBezTo>
                    <a:pt x="8078" y="57"/>
                    <a:pt x="7584" y="0"/>
                    <a:pt x="7096" y="0"/>
                  </a:cubicBez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5582656" y="4344684"/>
              <a:ext cx="475378" cy="476835"/>
            </a:xfrm>
            <a:custGeom>
              <a:avLst/>
              <a:gdLst/>
              <a:ahLst/>
              <a:cxnLst/>
              <a:rect l="l" t="t" r="r" b="b"/>
              <a:pathLst>
                <a:path w="9789" h="9819" extrusionOk="0">
                  <a:moveTo>
                    <a:pt x="4894" y="0"/>
                  </a:moveTo>
                  <a:cubicBezTo>
                    <a:pt x="2189" y="0"/>
                    <a:pt x="1" y="2219"/>
                    <a:pt x="1" y="4925"/>
                  </a:cubicBezTo>
                  <a:cubicBezTo>
                    <a:pt x="1" y="7630"/>
                    <a:pt x="2189" y="9818"/>
                    <a:pt x="4894" y="9818"/>
                  </a:cubicBezTo>
                  <a:cubicBezTo>
                    <a:pt x="7600" y="9818"/>
                    <a:pt x="9788" y="7630"/>
                    <a:pt x="9788" y="4925"/>
                  </a:cubicBezTo>
                  <a:cubicBezTo>
                    <a:pt x="9788" y="2219"/>
                    <a:pt x="7600" y="0"/>
                    <a:pt x="4894" y="0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5809979" y="4288594"/>
              <a:ext cx="22193" cy="45794"/>
            </a:xfrm>
            <a:custGeom>
              <a:avLst/>
              <a:gdLst/>
              <a:ahLst/>
              <a:cxnLst/>
              <a:rect l="l" t="t" r="r" b="b"/>
              <a:pathLst>
                <a:path w="457" h="943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lnTo>
                    <a:pt x="1" y="700"/>
                  </a:lnTo>
                  <a:cubicBezTo>
                    <a:pt x="1" y="821"/>
                    <a:pt x="92" y="943"/>
                    <a:pt x="213" y="943"/>
                  </a:cubicBezTo>
                  <a:lnTo>
                    <a:pt x="244" y="943"/>
                  </a:lnTo>
                  <a:cubicBezTo>
                    <a:pt x="365" y="943"/>
                    <a:pt x="457" y="852"/>
                    <a:pt x="457" y="700"/>
                  </a:cubicBezTo>
                  <a:lnTo>
                    <a:pt x="457" y="213"/>
                  </a:lnTo>
                  <a:cubicBezTo>
                    <a:pt x="457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5809979" y="4834733"/>
              <a:ext cx="22193" cy="45843"/>
            </a:xfrm>
            <a:custGeom>
              <a:avLst/>
              <a:gdLst/>
              <a:ahLst/>
              <a:cxnLst/>
              <a:rect l="l" t="t" r="r" b="b"/>
              <a:pathLst>
                <a:path w="457" h="944" extrusionOk="0">
                  <a:moveTo>
                    <a:pt x="213" y="1"/>
                  </a:moveTo>
                  <a:cubicBezTo>
                    <a:pt x="92" y="1"/>
                    <a:pt x="1" y="92"/>
                    <a:pt x="1" y="214"/>
                  </a:cubicBezTo>
                  <a:lnTo>
                    <a:pt x="1" y="730"/>
                  </a:lnTo>
                  <a:cubicBezTo>
                    <a:pt x="1" y="852"/>
                    <a:pt x="92" y="943"/>
                    <a:pt x="213" y="943"/>
                  </a:cubicBezTo>
                  <a:lnTo>
                    <a:pt x="244" y="943"/>
                  </a:lnTo>
                  <a:cubicBezTo>
                    <a:pt x="365" y="943"/>
                    <a:pt x="457" y="852"/>
                    <a:pt x="457" y="730"/>
                  </a:cubicBezTo>
                  <a:lnTo>
                    <a:pt x="457" y="214"/>
                  </a:ln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5734707" y="4298549"/>
              <a:ext cx="31031" cy="44969"/>
            </a:xfrm>
            <a:custGeom>
              <a:avLst/>
              <a:gdLst/>
              <a:ahLst/>
              <a:cxnLst/>
              <a:rect l="l" t="t" r="r" b="b"/>
              <a:pathLst>
                <a:path w="639" h="926" extrusionOk="0">
                  <a:moveTo>
                    <a:pt x="273" y="0"/>
                  </a:moveTo>
                  <a:cubicBezTo>
                    <a:pt x="254" y="0"/>
                    <a:pt x="234" y="3"/>
                    <a:pt x="213" y="8"/>
                  </a:cubicBezTo>
                  <a:lnTo>
                    <a:pt x="183" y="8"/>
                  </a:lnTo>
                  <a:cubicBezTo>
                    <a:pt x="61" y="39"/>
                    <a:pt x="0" y="160"/>
                    <a:pt x="31" y="282"/>
                  </a:cubicBezTo>
                  <a:lnTo>
                    <a:pt x="152" y="738"/>
                  </a:lnTo>
                  <a:cubicBezTo>
                    <a:pt x="179" y="843"/>
                    <a:pt x="274" y="926"/>
                    <a:pt x="378" y="926"/>
                  </a:cubicBezTo>
                  <a:cubicBezTo>
                    <a:pt x="394" y="926"/>
                    <a:pt x="410" y="924"/>
                    <a:pt x="426" y="920"/>
                  </a:cubicBezTo>
                  <a:lnTo>
                    <a:pt x="456" y="920"/>
                  </a:lnTo>
                  <a:cubicBezTo>
                    <a:pt x="548" y="890"/>
                    <a:pt x="639" y="738"/>
                    <a:pt x="608" y="647"/>
                  </a:cubicBezTo>
                  <a:lnTo>
                    <a:pt x="487" y="160"/>
                  </a:lnTo>
                  <a:cubicBezTo>
                    <a:pt x="436" y="59"/>
                    <a:pt x="365" y="0"/>
                    <a:pt x="273" y="0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5665310" y="4326910"/>
              <a:ext cx="36956" cy="42638"/>
            </a:xfrm>
            <a:custGeom>
              <a:avLst/>
              <a:gdLst/>
              <a:ahLst/>
              <a:cxnLst/>
              <a:rect l="l" t="t" r="r" b="b"/>
              <a:pathLst>
                <a:path w="761" h="878" extrusionOk="0">
                  <a:moveTo>
                    <a:pt x="279" y="1"/>
                  </a:moveTo>
                  <a:cubicBezTo>
                    <a:pt x="239" y="1"/>
                    <a:pt x="196" y="11"/>
                    <a:pt x="153" y="32"/>
                  </a:cubicBezTo>
                  <a:cubicBezTo>
                    <a:pt x="31" y="93"/>
                    <a:pt x="1" y="215"/>
                    <a:pt x="62" y="336"/>
                  </a:cubicBezTo>
                  <a:lnTo>
                    <a:pt x="305" y="762"/>
                  </a:lnTo>
                  <a:cubicBezTo>
                    <a:pt x="349" y="827"/>
                    <a:pt x="440" y="877"/>
                    <a:pt x="522" y="877"/>
                  </a:cubicBezTo>
                  <a:cubicBezTo>
                    <a:pt x="553" y="877"/>
                    <a:pt x="583" y="870"/>
                    <a:pt x="609" y="853"/>
                  </a:cubicBezTo>
                  <a:lnTo>
                    <a:pt x="639" y="822"/>
                  </a:lnTo>
                  <a:cubicBezTo>
                    <a:pt x="730" y="762"/>
                    <a:pt x="761" y="640"/>
                    <a:pt x="700" y="518"/>
                  </a:cubicBezTo>
                  <a:lnTo>
                    <a:pt x="457" y="93"/>
                  </a:lnTo>
                  <a:cubicBezTo>
                    <a:pt x="418" y="34"/>
                    <a:pt x="353" y="1"/>
                    <a:pt x="279" y="1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5606306" y="4371977"/>
              <a:ext cx="41375" cy="39530"/>
            </a:xfrm>
            <a:custGeom>
              <a:avLst/>
              <a:gdLst/>
              <a:ahLst/>
              <a:cxnLst/>
              <a:rect l="l" t="t" r="r" b="b"/>
              <a:pathLst>
                <a:path w="852" h="814" extrusionOk="0">
                  <a:moveTo>
                    <a:pt x="274" y="1"/>
                  </a:moveTo>
                  <a:cubicBezTo>
                    <a:pt x="220" y="1"/>
                    <a:pt x="167" y="16"/>
                    <a:pt x="122" y="46"/>
                  </a:cubicBezTo>
                  <a:lnTo>
                    <a:pt x="91" y="77"/>
                  </a:lnTo>
                  <a:cubicBezTo>
                    <a:pt x="0" y="168"/>
                    <a:pt x="0" y="290"/>
                    <a:pt x="91" y="381"/>
                  </a:cubicBezTo>
                  <a:lnTo>
                    <a:pt x="456" y="746"/>
                  </a:lnTo>
                  <a:cubicBezTo>
                    <a:pt x="502" y="791"/>
                    <a:pt x="555" y="814"/>
                    <a:pt x="608" y="814"/>
                  </a:cubicBezTo>
                  <a:cubicBezTo>
                    <a:pt x="661" y="814"/>
                    <a:pt x="714" y="791"/>
                    <a:pt x="760" y="746"/>
                  </a:cubicBezTo>
                  <a:lnTo>
                    <a:pt x="790" y="715"/>
                  </a:lnTo>
                  <a:cubicBezTo>
                    <a:pt x="851" y="624"/>
                    <a:pt x="851" y="502"/>
                    <a:pt x="790" y="411"/>
                  </a:cubicBezTo>
                  <a:lnTo>
                    <a:pt x="426" y="46"/>
                  </a:lnTo>
                  <a:cubicBezTo>
                    <a:pt x="380" y="16"/>
                    <a:pt x="327" y="1"/>
                    <a:pt x="274" y="1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5560511" y="4430301"/>
              <a:ext cx="47300" cy="35159"/>
            </a:xfrm>
            <a:custGeom>
              <a:avLst/>
              <a:gdLst/>
              <a:ahLst/>
              <a:cxnLst/>
              <a:rect l="l" t="t" r="r" b="b"/>
              <a:pathLst>
                <a:path w="974" h="724" extrusionOk="0">
                  <a:moveTo>
                    <a:pt x="277" y="0"/>
                  </a:moveTo>
                  <a:cubicBezTo>
                    <a:pt x="200" y="0"/>
                    <a:pt x="133" y="41"/>
                    <a:pt x="92" y="122"/>
                  </a:cubicBezTo>
                  <a:lnTo>
                    <a:pt x="62" y="122"/>
                  </a:lnTo>
                  <a:cubicBezTo>
                    <a:pt x="1" y="244"/>
                    <a:pt x="62" y="365"/>
                    <a:pt x="153" y="426"/>
                  </a:cubicBezTo>
                  <a:lnTo>
                    <a:pt x="578" y="700"/>
                  </a:lnTo>
                  <a:cubicBezTo>
                    <a:pt x="612" y="717"/>
                    <a:pt x="646" y="724"/>
                    <a:pt x="679" y="724"/>
                  </a:cubicBezTo>
                  <a:cubicBezTo>
                    <a:pt x="763" y="724"/>
                    <a:pt x="838" y="674"/>
                    <a:pt x="882" y="608"/>
                  </a:cubicBezTo>
                  <a:lnTo>
                    <a:pt x="913" y="578"/>
                  </a:lnTo>
                  <a:cubicBezTo>
                    <a:pt x="973" y="487"/>
                    <a:pt x="913" y="335"/>
                    <a:pt x="821" y="274"/>
                  </a:cubicBezTo>
                  <a:lnTo>
                    <a:pt x="396" y="31"/>
                  </a:lnTo>
                  <a:cubicBezTo>
                    <a:pt x="355" y="11"/>
                    <a:pt x="315" y="0"/>
                    <a:pt x="277" y="0"/>
                  </a:cubicBezTo>
                  <a:close/>
                </a:path>
              </a:pathLst>
            </a:custGeom>
            <a:solidFill>
              <a:srgbClr val="F46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5532490" y="4499309"/>
              <a:ext cx="48757" cy="28846"/>
            </a:xfrm>
            <a:custGeom>
              <a:avLst/>
              <a:gdLst/>
              <a:ahLst/>
              <a:cxnLst/>
              <a:rect l="l" t="t" r="r" b="b"/>
              <a:pathLst>
                <a:path w="1004" h="594" extrusionOk="0">
                  <a:moveTo>
                    <a:pt x="272" y="0"/>
                  </a:moveTo>
                  <a:cubicBezTo>
                    <a:pt x="173" y="0"/>
                    <a:pt x="81" y="59"/>
                    <a:pt x="31" y="160"/>
                  </a:cubicBezTo>
                  <a:lnTo>
                    <a:pt x="31" y="190"/>
                  </a:lnTo>
                  <a:cubicBezTo>
                    <a:pt x="0" y="312"/>
                    <a:pt x="91" y="434"/>
                    <a:pt x="213" y="464"/>
                  </a:cubicBezTo>
                  <a:lnTo>
                    <a:pt x="669" y="586"/>
                  </a:lnTo>
                  <a:cubicBezTo>
                    <a:pt x="690" y="591"/>
                    <a:pt x="711" y="593"/>
                    <a:pt x="731" y="593"/>
                  </a:cubicBezTo>
                  <a:cubicBezTo>
                    <a:pt x="830" y="593"/>
                    <a:pt x="917" y="534"/>
                    <a:pt x="943" y="434"/>
                  </a:cubicBezTo>
                  <a:lnTo>
                    <a:pt x="973" y="403"/>
                  </a:lnTo>
                  <a:cubicBezTo>
                    <a:pt x="1003" y="282"/>
                    <a:pt x="912" y="160"/>
                    <a:pt x="791" y="130"/>
                  </a:cubicBezTo>
                  <a:lnTo>
                    <a:pt x="335" y="8"/>
                  </a:lnTo>
                  <a:cubicBezTo>
                    <a:pt x="314" y="3"/>
                    <a:pt x="293" y="0"/>
                    <a:pt x="272" y="0"/>
                  </a:cubicBezTo>
                  <a:close/>
                </a:path>
              </a:pathLst>
            </a:custGeom>
            <a:solidFill>
              <a:srgbClr val="F46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5525109" y="4573464"/>
              <a:ext cx="45794" cy="22193"/>
            </a:xfrm>
            <a:custGeom>
              <a:avLst/>
              <a:gdLst/>
              <a:ahLst/>
              <a:cxnLst/>
              <a:rect l="l" t="t" r="r" b="b"/>
              <a:pathLst>
                <a:path w="943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lnTo>
                    <a:pt x="0" y="244"/>
                  </a:lnTo>
                  <a:cubicBezTo>
                    <a:pt x="0" y="366"/>
                    <a:pt x="91" y="457"/>
                    <a:pt x="213" y="457"/>
                  </a:cubicBezTo>
                  <a:lnTo>
                    <a:pt x="699" y="457"/>
                  </a:lnTo>
                  <a:cubicBezTo>
                    <a:pt x="821" y="457"/>
                    <a:pt x="943" y="366"/>
                    <a:pt x="943" y="244"/>
                  </a:cubicBezTo>
                  <a:lnTo>
                    <a:pt x="943" y="214"/>
                  </a:lnTo>
                  <a:cubicBezTo>
                    <a:pt x="943" y="92"/>
                    <a:pt x="851" y="1"/>
                    <a:pt x="699" y="1"/>
                  </a:cubicBezTo>
                  <a:close/>
                </a:path>
              </a:pathLst>
            </a:custGeom>
            <a:solidFill>
              <a:srgbClr val="F46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5532490" y="4641016"/>
              <a:ext cx="48757" cy="28846"/>
            </a:xfrm>
            <a:custGeom>
              <a:avLst/>
              <a:gdLst/>
              <a:ahLst/>
              <a:cxnLst/>
              <a:rect l="l" t="t" r="r" b="b"/>
              <a:pathLst>
                <a:path w="1004" h="594" extrusionOk="0">
                  <a:moveTo>
                    <a:pt x="731" y="0"/>
                  </a:moveTo>
                  <a:cubicBezTo>
                    <a:pt x="711" y="0"/>
                    <a:pt x="690" y="3"/>
                    <a:pt x="669" y="8"/>
                  </a:cubicBezTo>
                  <a:lnTo>
                    <a:pt x="213" y="130"/>
                  </a:lnTo>
                  <a:cubicBezTo>
                    <a:pt x="91" y="160"/>
                    <a:pt x="0" y="282"/>
                    <a:pt x="31" y="403"/>
                  </a:cubicBezTo>
                  <a:lnTo>
                    <a:pt x="31" y="434"/>
                  </a:lnTo>
                  <a:cubicBezTo>
                    <a:pt x="56" y="534"/>
                    <a:pt x="164" y="593"/>
                    <a:pt x="270" y="593"/>
                  </a:cubicBezTo>
                  <a:cubicBezTo>
                    <a:pt x="292" y="593"/>
                    <a:pt x="314" y="591"/>
                    <a:pt x="335" y="586"/>
                  </a:cubicBezTo>
                  <a:lnTo>
                    <a:pt x="791" y="464"/>
                  </a:lnTo>
                  <a:cubicBezTo>
                    <a:pt x="912" y="434"/>
                    <a:pt x="1003" y="312"/>
                    <a:pt x="973" y="190"/>
                  </a:cubicBezTo>
                  <a:lnTo>
                    <a:pt x="943" y="160"/>
                  </a:lnTo>
                  <a:cubicBezTo>
                    <a:pt x="917" y="59"/>
                    <a:pt x="830" y="0"/>
                    <a:pt x="731" y="0"/>
                  </a:cubicBezTo>
                  <a:close/>
                </a:path>
              </a:pathLst>
            </a:custGeom>
            <a:solidFill>
              <a:srgbClr val="F46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5560511" y="4703662"/>
              <a:ext cx="47300" cy="34916"/>
            </a:xfrm>
            <a:custGeom>
              <a:avLst/>
              <a:gdLst/>
              <a:ahLst/>
              <a:cxnLst/>
              <a:rect l="l" t="t" r="r" b="b"/>
              <a:pathLst>
                <a:path w="974" h="719" extrusionOk="0">
                  <a:moveTo>
                    <a:pt x="679" y="1"/>
                  </a:moveTo>
                  <a:cubicBezTo>
                    <a:pt x="646" y="1"/>
                    <a:pt x="612" y="8"/>
                    <a:pt x="578" y="25"/>
                  </a:cubicBezTo>
                  <a:lnTo>
                    <a:pt x="153" y="268"/>
                  </a:lnTo>
                  <a:cubicBezTo>
                    <a:pt x="62" y="329"/>
                    <a:pt x="1" y="481"/>
                    <a:pt x="62" y="572"/>
                  </a:cubicBezTo>
                  <a:lnTo>
                    <a:pt x="92" y="603"/>
                  </a:lnTo>
                  <a:cubicBezTo>
                    <a:pt x="136" y="668"/>
                    <a:pt x="211" y="718"/>
                    <a:pt x="295" y="718"/>
                  </a:cubicBezTo>
                  <a:cubicBezTo>
                    <a:pt x="328" y="718"/>
                    <a:pt x="362" y="711"/>
                    <a:pt x="396" y="694"/>
                  </a:cubicBezTo>
                  <a:lnTo>
                    <a:pt x="821" y="451"/>
                  </a:lnTo>
                  <a:cubicBezTo>
                    <a:pt x="913" y="390"/>
                    <a:pt x="973" y="238"/>
                    <a:pt x="913" y="147"/>
                  </a:cubicBezTo>
                  <a:lnTo>
                    <a:pt x="882" y="116"/>
                  </a:lnTo>
                  <a:cubicBezTo>
                    <a:pt x="838" y="50"/>
                    <a:pt x="763" y="1"/>
                    <a:pt x="679" y="1"/>
                  </a:cubicBezTo>
                  <a:close/>
                </a:path>
              </a:pathLst>
            </a:custGeom>
            <a:solidFill>
              <a:srgbClr val="F46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5606306" y="4757615"/>
              <a:ext cx="41375" cy="39530"/>
            </a:xfrm>
            <a:custGeom>
              <a:avLst/>
              <a:gdLst/>
              <a:ahLst/>
              <a:cxnLst/>
              <a:rect l="l" t="t" r="r" b="b"/>
              <a:pathLst>
                <a:path w="852" h="814" extrusionOk="0">
                  <a:moveTo>
                    <a:pt x="608" y="1"/>
                  </a:moveTo>
                  <a:cubicBezTo>
                    <a:pt x="555" y="1"/>
                    <a:pt x="502" y="23"/>
                    <a:pt x="456" y="69"/>
                  </a:cubicBezTo>
                  <a:lnTo>
                    <a:pt x="91" y="434"/>
                  </a:lnTo>
                  <a:cubicBezTo>
                    <a:pt x="0" y="525"/>
                    <a:pt x="0" y="647"/>
                    <a:pt x="91" y="738"/>
                  </a:cubicBezTo>
                  <a:lnTo>
                    <a:pt x="122" y="768"/>
                  </a:lnTo>
                  <a:cubicBezTo>
                    <a:pt x="167" y="799"/>
                    <a:pt x="220" y="814"/>
                    <a:pt x="274" y="814"/>
                  </a:cubicBezTo>
                  <a:cubicBezTo>
                    <a:pt x="327" y="814"/>
                    <a:pt x="380" y="799"/>
                    <a:pt x="426" y="768"/>
                  </a:cubicBezTo>
                  <a:lnTo>
                    <a:pt x="790" y="403"/>
                  </a:lnTo>
                  <a:cubicBezTo>
                    <a:pt x="851" y="312"/>
                    <a:pt x="851" y="191"/>
                    <a:pt x="790" y="99"/>
                  </a:cubicBezTo>
                  <a:lnTo>
                    <a:pt x="760" y="69"/>
                  </a:lnTo>
                  <a:cubicBezTo>
                    <a:pt x="714" y="23"/>
                    <a:pt x="661" y="1"/>
                    <a:pt x="608" y="1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5665310" y="4799331"/>
              <a:ext cx="36956" cy="42929"/>
            </a:xfrm>
            <a:custGeom>
              <a:avLst/>
              <a:gdLst/>
              <a:ahLst/>
              <a:cxnLst/>
              <a:rect l="l" t="t" r="r" b="b"/>
              <a:pathLst>
                <a:path w="761" h="884" extrusionOk="0">
                  <a:moveTo>
                    <a:pt x="503" y="0"/>
                  </a:moveTo>
                  <a:cubicBezTo>
                    <a:pt x="426" y="0"/>
                    <a:pt x="345" y="41"/>
                    <a:pt x="305" y="122"/>
                  </a:cubicBezTo>
                  <a:lnTo>
                    <a:pt x="62" y="547"/>
                  </a:lnTo>
                  <a:cubicBezTo>
                    <a:pt x="1" y="639"/>
                    <a:pt x="31" y="791"/>
                    <a:pt x="153" y="851"/>
                  </a:cubicBezTo>
                  <a:cubicBezTo>
                    <a:pt x="196" y="873"/>
                    <a:pt x="239" y="883"/>
                    <a:pt x="279" y="883"/>
                  </a:cubicBezTo>
                  <a:cubicBezTo>
                    <a:pt x="353" y="883"/>
                    <a:pt x="418" y="850"/>
                    <a:pt x="457" y="791"/>
                  </a:cubicBezTo>
                  <a:lnTo>
                    <a:pt x="700" y="335"/>
                  </a:lnTo>
                  <a:cubicBezTo>
                    <a:pt x="761" y="243"/>
                    <a:pt x="730" y="92"/>
                    <a:pt x="639" y="31"/>
                  </a:cubicBezTo>
                  <a:lnTo>
                    <a:pt x="609" y="31"/>
                  </a:lnTo>
                  <a:cubicBezTo>
                    <a:pt x="578" y="10"/>
                    <a:pt x="541" y="0"/>
                    <a:pt x="503" y="0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5734707" y="4825506"/>
              <a:ext cx="31031" cy="45115"/>
            </a:xfrm>
            <a:custGeom>
              <a:avLst/>
              <a:gdLst/>
              <a:ahLst/>
              <a:cxnLst/>
              <a:rect l="l" t="t" r="r" b="b"/>
              <a:pathLst>
                <a:path w="639" h="929" extrusionOk="0">
                  <a:moveTo>
                    <a:pt x="364" y="1"/>
                  </a:moveTo>
                  <a:cubicBezTo>
                    <a:pt x="265" y="1"/>
                    <a:pt x="178" y="60"/>
                    <a:pt x="152" y="160"/>
                  </a:cubicBezTo>
                  <a:lnTo>
                    <a:pt x="31" y="647"/>
                  </a:lnTo>
                  <a:cubicBezTo>
                    <a:pt x="0" y="768"/>
                    <a:pt x="61" y="890"/>
                    <a:pt x="183" y="920"/>
                  </a:cubicBezTo>
                  <a:lnTo>
                    <a:pt x="213" y="920"/>
                  </a:lnTo>
                  <a:cubicBezTo>
                    <a:pt x="234" y="926"/>
                    <a:pt x="255" y="928"/>
                    <a:pt x="275" y="928"/>
                  </a:cubicBezTo>
                  <a:cubicBezTo>
                    <a:pt x="374" y="928"/>
                    <a:pt x="462" y="869"/>
                    <a:pt x="487" y="768"/>
                  </a:cubicBezTo>
                  <a:lnTo>
                    <a:pt x="608" y="282"/>
                  </a:lnTo>
                  <a:cubicBezTo>
                    <a:pt x="639" y="160"/>
                    <a:pt x="578" y="39"/>
                    <a:pt x="456" y="8"/>
                  </a:cubicBezTo>
                  <a:lnTo>
                    <a:pt x="426" y="8"/>
                  </a:lnTo>
                  <a:cubicBezTo>
                    <a:pt x="405" y="3"/>
                    <a:pt x="384" y="1"/>
                    <a:pt x="364" y="1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5731744" y="4434720"/>
              <a:ext cx="183081" cy="305604"/>
            </a:xfrm>
            <a:custGeom>
              <a:avLst/>
              <a:gdLst/>
              <a:ahLst/>
              <a:cxnLst/>
              <a:rect l="l" t="t" r="r" b="b"/>
              <a:pathLst>
                <a:path w="3770" h="6293" extrusionOk="0">
                  <a:moveTo>
                    <a:pt x="1612" y="1520"/>
                  </a:moveTo>
                  <a:lnTo>
                    <a:pt x="1612" y="2402"/>
                  </a:lnTo>
                  <a:cubicBezTo>
                    <a:pt x="1460" y="2341"/>
                    <a:pt x="1338" y="2250"/>
                    <a:pt x="1247" y="2189"/>
                  </a:cubicBezTo>
                  <a:cubicBezTo>
                    <a:pt x="1186" y="2098"/>
                    <a:pt x="1125" y="2007"/>
                    <a:pt x="1125" y="1916"/>
                  </a:cubicBezTo>
                  <a:cubicBezTo>
                    <a:pt x="1125" y="1703"/>
                    <a:pt x="1308" y="1551"/>
                    <a:pt x="1612" y="1520"/>
                  </a:cubicBezTo>
                  <a:close/>
                  <a:moveTo>
                    <a:pt x="2128" y="3709"/>
                  </a:moveTo>
                  <a:cubicBezTo>
                    <a:pt x="2311" y="3770"/>
                    <a:pt x="2432" y="3861"/>
                    <a:pt x="2524" y="3922"/>
                  </a:cubicBezTo>
                  <a:cubicBezTo>
                    <a:pt x="2615" y="3982"/>
                    <a:pt x="2645" y="4074"/>
                    <a:pt x="2645" y="4195"/>
                  </a:cubicBezTo>
                  <a:cubicBezTo>
                    <a:pt x="2645" y="4438"/>
                    <a:pt x="2463" y="4560"/>
                    <a:pt x="2128" y="4621"/>
                  </a:cubicBezTo>
                  <a:lnTo>
                    <a:pt x="2128" y="3709"/>
                  </a:lnTo>
                  <a:close/>
                  <a:moveTo>
                    <a:pt x="1612" y="1"/>
                  </a:moveTo>
                  <a:lnTo>
                    <a:pt x="1612" y="578"/>
                  </a:lnTo>
                  <a:cubicBezTo>
                    <a:pt x="1125" y="639"/>
                    <a:pt x="700" y="761"/>
                    <a:pt x="426" y="1004"/>
                  </a:cubicBezTo>
                  <a:cubicBezTo>
                    <a:pt x="153" y="1247"/>
                    <a:pt x="1" y="1551"/>
                    <a:pt x="1" y="1916"/>
                  </a:cubicBezTo>
                  <a:cubicBezTo>
                    <a:pt x="1" y="2250"/>
                    <a:pt x="122" y="2523"/>
                    <a:pt x="305" y="2767"/>
                  </a:cubicBezTo>
                  <a:cubicBezTo>
                    <a:pt x="517" y="2979"/>
                    <a:pt x="882" y="3192"/>
                    <a:pt x="1369" y="3405"/>
                  </a:cubicBezTo>
                  <a:lnTo>
                    <a:pt x="1612" y="3496"/>
                  </a:lnTo>
                  <a:lnTo>
                    <a:pt x="1612" y="4651"/>
                  </a:lnTo>
                  <a:cubicBezTo>
                    <a:pt x="1369" y="4651"/>
                    <a:pt x="1095" y="4590"/>
                    <a:pt x="791" y="4499"/>
                  </a:cubicBezTo>
                  <a:cubicBezTo>
                    <a:pt x="487" y="4438"/>
                    <a:pt x="213" y="4317"/>
                    <a:pt x="1" y="4226"/>
                  </a:cubicBezTo>
                  <a:lnTo>
                    <a:pt x="1" y="5229"/>
                  </a:lnTo>
                  <a:cubicBezTo>
                    <a:pt x="487" y="5411"/>
                    <a:pt x="1004" y="5533"/>
                    <a:pt x="1612" y="5533"/>
                  </a:cubicBezTo>
                  <a:lnTo>
                    <a:pt x="1612" y="6293"/>
                  </a:lnTo>
                  <a:lnTo>
                    <a:pt x="2128" y="6293"/>
                  </a:lnTo>
                  <a:lnTo>
                    <a:pt x="2128" y="5533"/>
                  </a:lnTo>
                  <a:cubicBezTo>
                    <a:pt x="2645" y="5472"/>
                    <a:pt x="3040" y="5320"/>
                    <a:pt x="3344" y="5077"/>
                  </a:cubicBezTo>
                  <a:cubicBezTo>
                    <a:pt x="3618" y="4834"/>
                    <a:pt x="3770" y="4530"/>
                    <a:pt x="3770" y="4134"/>
                  </a:cubicBezTo>
                  <a:cubicBezTo>
                    <a:pt x="3770" y="3922"/>
                    <a:pt x="3739" y="3709"/>
                    <a:pt x="3618" y="3557"/>
                  </a:cubicBezTo>
                  <a:cubicBezTo>
                    <a:pt x="3527" y="3375"/>
                    <a:pt x="3375" y="3223"/>
                    <a:pt x="3162" y="3101"/>
                  </a:cubicBezTo>
                  <a:cubicBezTo>
                    <a:pt x="2979" y="2949"/>
                    <a:pt x="2615" y="2797"/>
                    <a:pt x="2128" y="2615"/>
                  </a:cubicBezTo>
                  <a:lnTo>
                    <a:pt x="2128" y="1490"/>
                  </a:lnTo>
                  <a:cubicBezTo>
                    <a:pt x="2554" y="1520"/>
                    <a:pt x="2949" y="1642"/>
                    <a:pt x="3344" y="1794"/>
                  </a:cubicBezTo>
                  <a:lnTo>
                    <a:pt x="3679" y="912"/>
                  </a:lnTo>
                  <a:cubicBezTo>
                    <a:pt x="3223" y="700"/>
                    <a:pt x="2706" y="609"/>
                    <a:pt x="2128" y="578"/>
                  </a:cubicBezTo>
                  <a:lnTo>
                    <a:pt x="2128" y="1"/>
                  </a:ln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"/>
          <p:cNvGrpSpPr/>
          <p:nvPr/>
        </p:nvGrpSpPr>
        <p:grpSpPr>
          <a:xfrm>
            <a:off x="7738681" y="2070211"/>
            <a:ext cx="1405327" cy="819976"/>
            <a:chOff x="2583375" y="-1005375"/>
            <a:chExt cx="578300" cy="337425"/>
          </a:xfrm>
        </p:grpSpPr>
        <p:sp>
          <p:nvSpPr>
            <p:cNvPr id="363" name="Google Shape;363;p1"/>
            <p:cNvSpPr/>
            <p:nvPr/>
          </p:nvSpPr>
          <p:spPr>
            <a:xfrm>
              <a:off x="2583375" y="-1005375"/>
              <a:ext cx="578300" cy="337425"/>
            </a:xfrm>
            <a:custGeom>
              <a:avLst/>
              <a:gdLst/>
              <a:ahLst/>
              <a:cxnLst/>
              <a:rect l="l" t="t" r="r" b="b"/>
              <a:pathLst>
                <a:path w="23132" h="13497" extrusionOk="0">
                  <a:moveTo>
                    <a:pt x="1733" y="1"/>
                  </a:moveTo>
                  <a:cubicBezTo>
                    <a:pt x="790" y="1"/>
                    <a:pt x="0" y="791"/>
                    <a:pt x="0" y="1764"/>
                  </a:cubicBezTo>
                  <a:lnTo>
                    <a:pt x="0" y="11764"/>
                  </a:lnTo>
                  <a:cubicBezTo>
                    <a:pt x="0" y="12737"/>
                    <a:pt x="790" y="13497"/>
                    <a:pt x="1733" y="13497"/>
                  </a:cubicBezTo>
                  <a:lnTo>
                    <a:pt x="21368" y="13497"/>
                  </a:lnTo>
                  <a:cubicBezTo>
                    <a:pt x="22341" y="13497"/>
                    <a:pt x="23131" y="12737"/>
                    <a:pt x="23131" y="11764"/>
                  </a:cubicBezTo>
                  <a:lnTo>
                    <a:pt x="23131" y="1764"/>
                  </a:lnTo>
                  <a:cubicBezTo>
                    <a:pt x="23131" y="791"/>
                    <a:pt x="22341" y="1"/>
                    <a:pt x="21368" y="1"/>
                  </a:cubicBezTo>
                  <a:close/>
                </a:path>
              </a:pathLst>
            </a:custGeom>
            <a:solidFill>
              <a:srgbClr val="6171C2">
                <a:alpha val="5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2583375" y="-905825"/>
              <a:ext cx="578300" cy="31175"/>
            </a:xfrm>
            <a:custGeom>
              <a:avLst/>
              <a:gdLst/>
              <a:ahLst/>
              <a:cxnLst/>
              <a:rect l="l" t="t" r="r" b="b"/>
              <a:pathLst>
                <a:path w="23132" h="1247" extrusionOk="0">
                  <a:moveTo>
                    <a:pt x="0" y="1"/>
                  </a:moveTo>
                  <a:lnTo>
                    <a:pt x="0" y="1247"/>
                  </a:lnTo>
                  <a:lnTo>
                    <a:pt x="23131" y="1247"/>
                  </a:lnTo>
                  <a:lnTo>
                    <a:pt x="23131" y="1"/>
                  </a:lnTo>
                  <a:close/>
                </a:path>
              </a:pathLst>
            </a:custGeom>
            <a:solidFill>
              <a:srgbClr val="212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2635800" y="-787275"/>
              <a:ext cx="131475" cy="19775"/>
            </a:xfrm>
            <a:custGeom>
              <a:avLst/>
              <a:gdLst/>
              <a:ahLst/>
              <a:cxnLst/>
              <a:rect l="l" t="t" r="r" b="b"/>
              <a:pathLst>
                <a:path w="5259" h="791" extrusionOk="0">
                  <a:moveTo>
                    <a:pt x="396" y="0"/>
                  </a:moveTo>
                  <a:cubicBezTo>
                    <a:pt x="183" y="0"/>
                    <a:pt x="0" y="183"/>
                    <a:pt x="0" y="396"/>
                  </a:cubicBezTo>
                  <a:cubicBezTo>
                    <a:pt x="0" y="608"/>
                    <a:pt x="183" y="791"/>
                    <a:pt x="396" y="791"/>
                  </a:cubicBezTo>
                  <a:lnTo>
                    <a:pt x="4864" y="791"/>
                  </a:lnTo>
                  <a:cubicBezTo>
                    <a:pt x="5076" y="791"/>
                    <a:pt x="5259" y="608"/>
                    <a:pt x="5259" y="396"/>
                  </a:cubicBezTo>
                  <a:cubicBezTo>
                    <a:pt x="5259" y="183"/>
                    <a:pt x="5076" y="0"/>
                    <a:pt x="4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2635800" y="-736375"/>
              <a:ext cx="131475" cy="19800"/>
            </a:xfrm>
            <a:custGeom>
              <a:avLst/>
              <a:gdLst/>
              <a:ahLst/>
              <a:cxnLst/>
              <a:rect l="l" t="t" r="r" b="b"/>
              <a:pathLst>
                <a:path w="5259" h="792" extrusionOk="0">
                  <a:moveTo>
                    <a:pt x="396" y="1"/>
                  </a:moveTo>
                  <a:cubicBezTo>
                    <a:pt x="183" y="1"/>
                    <a:pt x="0" y="183"/>
                    <a:pt x="0" y="396"/>
                  </a:cubicBezTo>
                  <a:cubicBezTo>
                    <a:pt x="0" y="609"/>
                    <a:pt x="183" y="791"/>
                    <a:pt x="396" y="791"/>
                  </a:cubicBezTo>
                  <a:lnTo>
                    <a:pt x="4864" y="791"/>
                  </a:lnTo>
                  <a:cubicBezTo>
                    <a:pt x="5076" y="791"/>
                    <a:pt x="5259" y="609"/>
                    <a:pt x="5259" y="396"/>
                  </a:cubicBezTo>
                  <a:cubicBezTo>
                    <a:pt x="5259" y="183"/>
                    <a:pt x="5076" y="1"/>
                    <a:pt x="4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2995225" y="-765250"/>
              <a:ext cx="45625" cy="46400"/>
            </a:xfrm>
            <a:custGeom>
              <a:avLst/>
              <a:gdLst/>
              <a:ahLst/>
              <a:cxnLst/>
              <a:rect l="l" t="t" r="r" b="b"/>
              <a:pathLst>
                <a:path w="1825" h="1856" extrusionOk="0">
                  <a:moveTo>
                    <a:pt x="912" y="1"/>
                  </a:moveTo>
                  <a:cubicBezTo>
                    <a:pt x="396" y="1"/>
                    <a:pt x="1" y="426"/>
                    <a:pt x="1" y="943"/>
                  </a:cubicBezTo>
                  <a:cubicBezTo>
                    <a:pt x="1" y="1430"/>
                    <a:pt x="396" y="1855"/>
                    <a:pt x="912" y="1855"/>
                  </a:cubicBezTo>
                  <a:cubicBezTo>
                    <a:pt x="1399" y="1855"/>
                    <a:pt x="1824" y="1430"/>
                    <a:pt x="1824" y="943"/>
                  </a:cubicBezTo>
                  <a:cubicBezTo>
                    <a:pt x="1824" y="426"/>
                    <a:pt x="1399" y="1"/>
                    <a:pt x="912" y="1"/>
                  </a:cubicBezTo>
                  <a:close/>
                </a:path>
              </a:pathLst>
            </a:custGeom>
            <a:solidFill>
              <a:srgbClr val="7C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3068175" y="-765250"/>
              <a:ext cx="45625" cy="46400"/>
            </a:xfrm>
            <a:custGeom>
              <a:avLst/>
              <a:gdLst/>
              <a:ahLst/>
              <a:cxnLst/>
              <a:rect l="l" t="t" r="r" b="b"/>
              <a:pathLst>
                <a:path w="1825" h="1856" extrusionOk="0">
                  <a:moveTo>
                    <a:pt x="912" y="1"/>
                  </a:moveTo>
                  <a:cubicBezTo>
                    <a:pt x="426" y="1"/>
                    <a:pt x="1" y="426"/>
                    <a:pt x="1" y="943"/>
                  </a:cubicBezTo>
                  <a:cubicBezTo>
                    <a:pt x="1" y="1430"/>
                    <a:pt x="426" y="1855"/>
                    <a:pt x="912" y="1855"/>
                  </a:cubicBezTo>
                  <a:cubicBezTo>
                    <a:pt x="1429" y="1855"/>
                    <a:pt x="1824" y="1430"/>
                    <a:pt x="1824" y="943"/>
                  </a:cubicBezTo>
                  <a:cubicBezTo>
                    <a:pt x="1824" y="426"/>
                    <a:pt x="1429" y="1"/>
                    <a:pt x="912" y="1"/>
                  </a:cubicBezTo>
                  <a:close/>
                </a:path>
              </a:pathLst>
            </a:custGeom>
            <a:solidFill>
              <a:srgbClr val="7C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1"/>
          <p:cNvGrpSpPr/>
          <p:nvPr/>
        </p:nvGrpSpPr>
        <p:grpSpPr>
          <a:xfrm>
            <a:off x="4986259" y="593420"/>
            <a:ext cx="3524287" cy="4549997"/>
            <a:chOff x="4676965" y="292325"/>
            <a:chExt cx="3757636" cy="4851260"/>
          </a:xfrm>
        </p:grpSpPr>
        <p:sp>
          <p:nvSpPr>
            <p:cNvPr id="370" name="Google Shape;370;p1"/>
            <p:cNvSpPr/>
            <p:nvPr/>
          </p:nvSpPr>
          <p:spPr>
            <a:xfrm>
              <a:off x="5954004" y="4510285"/>
              <a:ext cx="1774500" cy="633300"/>
            </a:xfrm>
            <a:prstGeom prst="rect">
              <a:avLst/>
            </a:prstGeom>
            <a:solidFill>
              <a:srgbClr val="112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 flipH="1">
              <a:off x="7036729" y="4533845"/>
              <a:ext cx="810033" cy="463217"/>
            </a:xfrm>
            <a:custGeom>
              <a:avLst/>
              <a:gdLst/>
              <a:ahLst/>
              <a:cxnLst/>
              <a:rect l="l" t="t" r="r" b="b"/>
              <a:pathLst>
                <a:path w="11643" h="6659" extrusionOk="0">
                  <a:moveTo>
                    <a:pt x="2220" y="0"/>
                  </a:moveTo>
                  <a:lnTo>
                    <a:pt x="1" y="2219"/>
                  </a:lnTo>
                  <a:lnTo>
                    <a:pt x="1733" y="3617"/>
                  </a:lnTo>
                  <a:cubicBezTo>
                    <a:pt x="1733" y="3617"/>
                    <a:pt x="2159" y="5836"/>
                    <a:pt x="3010" y="6596"/>
                  </a:cubicBezTo>
                  <a:cubicBezTo>
                    <a:pt x="3010" y="6596"/>
                    <a:pt x="3430" y="6658"/>
                    <a:pt x="4047" y="6658"/>
                  </a:cubicBezTo>
                  <a:cubicBezTo>
                    <a:pt x="5264" y="6658"/>
                    <a:pt x="7250" y="6417"/>
                    <a:pt x="8299" y="4985"/>
                  </a:cubicBezTo>
                  <a:cubicBezTo>
                    <a:pt x="8299" y="4985"/>
                    <a:pt x="9199" y="5436"/>
                    <a:pt x="10226" y="5436"/>
                  </a:cubicBezTo>
                  <a:cubicBezTo>
                    <a:pt x="10422" y="5436"/>
                    <a:pt x="10622" y="5419"/>
                    <a:pt x="10821" y="5380"/>
                  </a:cubicBezTo>
                  <a:cubicBezTo>
                    <a:pt x="11521" y="5228"/>
                    <a:pt x="11642" y="4286"/>
                    <a:pt x="11034" y="3982"/>
                  </a:cubicBezTo>
                  <a:cubicBezTo>
                    <a:pt x="9393" y="3131"/>
                    <a:pt x="5928" y="1155"/>
                    <a:pt x="4590" y="669"/>
                  </a:cubicBezTo>
                  <a:lnTo>
                    <a:pt x="2220" y="0"/>
                  </a:lnTo>
                  <a:close/>
                </a:path>
              </a:pathLst>
            </a:custGeom>
            <a:solidFill>
              <a:srgbClr val="FBC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2" name="Google Shape;372;p1"/>
            <p:cNvGrpSpPr/>
            <p:nvPr/>
          </p:nvGrpSpPr>
          <p:grpSpPr>
            <a:xfrm>
              <a:off x="4676965" y="292325"/>
              <a:ext cx="3757636" cy="4495251"/>
              <a:chOff x="4676965" y="292325"/>
              <a:chExt cx="3757636" cy="4495251"/>
            </a:xfrm>
          </p:grpSpPr>
          <p:sp>
            <p:nvSpPr>
              <p:cNvPr id="373" name="Google Shape;373;p1"/>
              <p:cNvSpPr/>
              <p:nvPr/>
            </p:nvSpPr>
            <p:spPr>
              <a:xfrm flipH="1">
                <a:off x="6288223" y="456779"/>
                <a:ext cx="408251" cy="50356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7239" extrusionOk="0">
                    <a:moveTo>
                      <a:pt x="1964" y="0"/>
                    </a:moveTo>
                    <a:cubicBezTo>
                      <a:pt x="912" y="0"/>
                      <a:pt x="1" y="400"/>
                      <a:pt x="1" y="400"/>
                    </a:cubicBezTo>
                    <a:lnTo>
                      <a:pt x="1186" y="7239"/>
                    </a:lnTo>
                    <a:cubicBezTo>
                      <a:pt x="1186" y="7239"/>
                      <a:pt x="5867" y="4564"/>
                      <a:pt x="4682" y="1768"/>
                    </a:cubicBezTo>
                    <a:cubicBezTo>
                      <a:pt x="4089" y="361"/>
                      <a:pt x="2963" y="0"/>
                      <a:pt x="1964" y="0"/>
                    </a:cubicBezTo>
                    <a:close/>
                  </a:path>
                </a:pathLst>
              </a:custGeom>
              <a:solidFill>
                <a:srgbClr val="8B3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"/>
              <p:cNvSpPr/>
              <p:nvPr/>
            </p:nvSpPr>
            <p:spPr>
              <a:xfrm flipH="1">
                <a:off x="7142510" y="1133658"/>
                <a:ext cx="329982" cy="3259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685" extrusionOk="0">
                    <a:moveTo>
                      <a:pt x="2366" y="1"/>
                    </a:moveTo>
                    <a:cubicBezTo>
                      <a:pt x="2347" y="1"/>
                      <a:pt x="2329" y="1"/>
                      <a:pt x="2311" y="1"/>
                    </a:cubicBezTo>
                    <a:cubicBezTo>
                      <a:pt x="1004" y="62"/>
                      <a:pt x="1" y="1126"/>
                      <a:pt x="31" y="2433"/>
                    </a:cubicBezTo>
                    <a:cubicBezTo>
                      <a:pt x="61" y="3674"/>
                      <a:pt x="1095" y="4685"/>
                      <a:pt x="2325" y="4685"/>
                    </a:cubicBezTo>
                    <a:cubicBezTo>
                      <a:pt x="2361" y="4685"/>
                      <a:pt x="2396" y="4684"/>
                      <a:pt x="2432" y="4682"/>
                    </a:cubicBezTo>
                    <a:cubicBezTo>
                      <a:pt x="3739" y="4652"/>
                      <a:pt x="4742" y="3588"/>
                      <a:pt x="4712" y="2281"/>
                    </a:cubicBezTo>
                    <a:cubicBezTo>
                      <a:pt x="4682" y="1023"/>
                      <a:pt x="3619" y="1"/>
                      <a:pt x="2366" y="1"/>
                    </a:cubicBezTo>
                    <a:close/>
                  </a:path>
                </a:pathLst>
              </a:custGeom>
              <a:solidFill>
                <a:srgbClr val="FBC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"/>
              <p:cNvSpPr/>
              <p:nvPr/>
            </p:nvSpPr>
            <p:spPr>
              <a:xfrm flipH="1">
                <a:off x="7273660" y="1243643"/>
                <a:ext cx="126900" cy="112135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612" fill="none" extrusionOk="0">
                    <a:moveTo>
                      <a:pt x="0" y="426"/>
                    </a:moveTo>
                    <a:cubicBezTo>
                      <a:pt x="0" y="426"/>
                      <a:pt x="942" y="1"/>
                      <a:pt x="1824" y="1612"/>
                    </a:cubicBezTo>
                  </a:path>
                </a:pathLst>
              </a:custGeom>
              <a:noFill/>
              <a:ln w="9525" cap="rnd" cmpd="sng">
                <a:solidFill>
                  <a:srgbClr val="A852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1"/>
              <p:cNvSpPr/>
              <p:nvPr/>
            </p:nvSpPr>
            <p:spPr>
              <a:xfrm flipH="1">
                <a:off x="6224785" y="1133728"/>
                <a:ext cx="325738" cy="325692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682" extrusionOk="0">
                    <a:moveTo>
                      <a:pt x="2341" y="0"/>
                    </a:moveTo>
                    <a:cubicBezTo>
                      <a:pt x="1064" y="0"/>
                      <a:pt x="0" y="1064"/>
                      <a:pt x="0" y="2341"/>
                    </a:cubicBezTo>
                    <a:cubicBezTo>
                      <a:pt x="0" y="3648"/>
                      <a:pt x="1064" y="4681"/>
                      <a:pt x="2341" y="4681"/>
                    </a:cubicBezTo>
                    <a:cubicBezTo>
                      <a:pt x="3648" y="4681"/>
                      <a:pt x="4681" y="3648"/>
                      <a:pt x="4681" y="2341"/>
                    </a:cubicBezTo>
                    <a:cubicBezTo>
                      <a:pt x="4681" y="1064"/>
                      <a:pt x="3648" y="0"/>
                      <a:pt x="2341" y="0"/>
                    </a:cubicBezTo>
                    <a:close/>
                  </a:path>
                </a:pathLst>
              </a:custGeom>
              <a:solidFill>
                <a:srgbClr val="FBC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"/>
              <p:cNvSpPr/>
              <p:nvPr/>
            </p:nvSpPr>
            <p:spPr>
              <a:xfrm flipH="1">
                <a:off x="6294577" y="1241556"/>
                <a:ext cx="124883" cy="114222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642" fill="none" extrusionOk="0">
                    <a:moveTo>
                      <a:pt x="1794" y="426"/>
                    </a:moveTo>
                    <a:cubicBezTo>
                      <a:pt x="1794" y="426"/>
                      <a:pt x="852" y="0"/>
                      <a:pt x="1" y="1642"/>
                    </a:cubicBezTo>
                  </a:path>
                </a:pathLst>
              </a:custGeom>
              <a:noFill/>
              <a:ln w="9525" cap="rnd" cmpd="sng">
                <a:solidFill>
                  <a:srgbClr val="A852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"/>
              <p:cNvSpPr/>
              <p:nvPr/>
            </p:nvSpPr>
            <p:spPr>
              <a:xfrm flipH="1">
                <a:off x="6596951" y="1664448"/>
                <a:ext cx="520263" cy="633088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9101" extrusionOk="0">
                    <a:moveTo>
                      <a:pt x="578" y="1"/>
                    </a:moveTo>
                    <a:lnTo>
                      <a:pt x="0" y="7691"/>
                    </a:lnTo>
                    <a:lnTo>
                      <a:pt x="152" y="7843"/>
                    </a:lnTo>
                    <a:cubicBezTo>
                      <a:pt x="1175" y="8682"/>
                      <a:pt x="2428" y="9100"/>
                      <a:pt x="3684" y="9100"/>
                    </a:cubicBezTo>
                    <a:cubicBezTo>
                      <a:pt x="4928" y="9100"/>
                      <a:pt x="6175" y="8690"/>
                      <a:pt x="7204" y="7873"/>
                    </a:cubicBezTo>
                    <a:lnTo>
                      <a:pt x="7477" y="7630"/>
                    </a:lnTo>
                    <a:lnTo>
                      <a:pt x="6870" y="122"/>
                    </a:lnTo>
                    <a:cubicBezTo>
                      <a:pt x="6870" y="122"/>
                      <a:pt x="5563" y="1034"/>
                      <a:pt x="4347" y="1277"/>
                    </a:cubicBezTo>
                    <a:cubicBezTo>
                      <a:pt x="4172" y="1313"/>
                      <a:pt x="3997" y="1328"/>
                      <a:pt x="3825" y="1328"/>
                    </a:cubicBezTo>
                    <a:cubicBezTo>
                      <a:pt x="2837" y="1328"/>
                      <a:pt x="1976" y="817"/>
                      <a:pt x="1976" y="791"/>
                    </a:cubicBezTo>
                    <a:cubicBezTo>
                      <a:pt x="1945" y="791"/>
                      <a:pt x="578" y="1"/>
                      <a:pt x="578" y="1"/>
                    </a:cubicBezTo>
                    <a:close/>
                  </a:path>
                </a:pathLst>
              </a:custGeom>
              <a:solidFill>
                <a:srgbClr val="FBC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"/>
              <p:cNvSpPr/>
              <p:nvPr/>
            </p:nvSpPr>
            <p:spPr>
              <a:xfrm flipH="1">
                <a:off x="6616014" y="1607335"/>
                <a:ext cx="501200" cy="296128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4257" extrusionOk="0">
                    <a:moveTo>
                      <a:pt x="0" y="1"/>
                    </a:moveTo>
                    <a:cubicBezTo>
                      <a:pt x="0" y="1"/>
                      <a:pt x="1298" y="4256"/>
                      <a:pt x="4284" y="4256"/>
                    </a:cubicBezTo>
                    <a:cubicBezTo>
                      <a:pt x="4295" y="4256"/>
                      <a:pt x="4306" y="4256"/>
                      <a:pt x="4316" y="4256"/>
                    </a:cubicBezTo>
                    <a:cubicBezTo>
                      <a:pt x="6809" y="4196"/>
                      <a:pt x="7204" y="1"/>
                      <a:pt x="7204" y="1"/>
                    </a:cubicBezTo>
                    <a:close/>
                  </a:path>
                </a:pathLst>
              </a:custGeom>
              <a:solidFill>
                <a:srgbClr val="975C4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"/>
              <p:cNvSpPr/>
              <p:nvPr/>
            </p:nvSpPr>
            <p:spPr>
              <a:xfrm flipH="1">
                <a:off x="6400250" y="526763"/>
                <a:ext cx="959335" cy="1255881"/>
              </a:xfrm>
              <a:custGeom>
                <a:avLst/>
                <a:gdLst/>
                <a:ahLst/>
                <a:cxnLst/>
                <a:rect l="l" t="t" r="r" b="b"/>
                <a:pathLst>
                  <a:path w="13789" h="18054" extrusionOk="0">
                    <a:moveTo>
                      <a:pt x="6758" y="1"/>
                    </a:moveTo>
                    <a:cubicBezTo>
                      <a:pt x="0" y="1"/>
                      <a:pt x="901" y="7054"/>
                      <a:pt x="901" y="7054"/>
                    </a:cubicBezTo>
                    <a:cubicBezTo>
                      <a:pt x="901" y="7054"/>
                      <a:pt x="992" y="10488"/>
                      <a:pt x="1630" y="13589"/>
                    </a:cubicBezTo>
                    <a:cubicBezTo>
                      <a:pt x="1964" y="15291"/>
                      <a:pt x="3089" y="16507"/>
                      <a:pt x="4700" y="17388"/>
                    </a:cubicBezTo>
                    <a:cubicBezTo>
                      <a:pt x="5471" y="17833"/>
                      <a:pt x="6343" y="18053"/>
                      <a:pt x="7214" y="18053"/>
                    </a:cubicBezTo>
                    <a:cubicBezTo>
                      <a:pt x="8129" y="18053"/>
                      <a:pt x="9043" y="17810"/>
                      <a:pt x="9837" y="17327"/>
                    </a:cubicBezTo>
                    <a:lnTo>
                      <a:pt x="10110" y="17145"/>
                    </a:lnTo>
                    <a:cubicBezTo>
                      <a:pt x="11569" y="16263"/>
                      <a:pt x="12603" y="15139"/>
                      <a:pt x="12968" y="13558"/>
                    </a:cubicBezTo>
                    <a:cubicBezTo>
                      <a:pt x="13332" y="11917"/>
                      <a:pt x="13697" y="9637"/>
                      <a:pt x="13697" y="6993"/>
                    </a:cubicBezTo>
                    <a:cubicBezTo>
                      <a:pt x="13697" y="6993"/>
                      <a:pt x="13788" y="93"/>
                      <a:pt x="6888" y="2"/>
                    </a:cubicBezTo>
                    <a:cubicBezTo>
                      <a:pt x="6845" y="1"/>
                      <a:pt x="6801" y="1"/>
                      <a:pt x="6758" y="1"/>
                    </a:cubicBezTo>
                    <a:close/>
                  </a:path>
                </a:pathLst>
              </a:custGeom>
              <a:solidFill>
                <a:srgbClr val="FBC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"/>
              <p:cNvSpPr/>
              <p:nvPr/>
            </p:nvSpPr>
            <p:spPr>
              <a:xfrm flipH="1">
                <a:off x="7019884" y="1120997"/>
                <a:ext cx="78339" cy="78327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6" extrusionOk="0">
                    <a:moveTo>
                      <a:pt x="548" y="1"/>
                    </a:moveTo>
                    <a:cubicBezTo>
                      <a:pt x="244" y="1"/>
                      <a:pt x="1" y="244"/>
                      <a:pt x="1" y="548"/>
                    </a:cubicBezTo>
                    <a:cubicBezTo>
                      <a:pt x="1" y="852"/>
                      <a:pt x="244" y="1126"/>
                      <a:pt x="548" y="1126"/>
                    </a:cubicBezTo>
                    <a:cubicBezTo>
                      <a:pt x="882" y="1126"/>
                      <a:pt x="1125" y="852"/>
                      <a:pt x="1125" y="54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"/>
              <p:cNvSpPr/>
              <p:nvPr/>
            </p:nvSpPr>
            <p:spPr>
              <a:xfrm flipH="1">
                <a:off x="6639284" y="1120997"/>
                <a:ext cx="78339" cy="78327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6" extrusionOk="0">
                    <a:moveTo>
                      <a:pt x="578" y="1"/>
                    </a:moveTo>
                    <a:cubicBezTo>
                      <a:pt x="244" y="1"/>
                      <a:pt x="1" y="244"/>
                      <a:pt x="1" y="548"/>
                    </a:cubicBezTo>
                    <a:cubicBezTo>
                      <a:pt x="1" y="852"/>
                      <a:pt x="244" y="1126"/>
                      <a:pt x="578" y="1126"/>
                    </a:cubicBezTo>
                    <a:cubicBezTo>
                      <a:pt x="882" y="1126"/>
                      <a:pt x="1126" y="852"/>
                      <a:pt x="1126" y="548"/>
                    </a:cubicBezTo>
                    <a:cubicBezTo>
                      <a:pt x="1126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"/>
              <p:cNvSpPr/>
              <p:nvPr/>
            </p:nvSpPr>
            <p:spPr>
              <a:xfrm flipH="1">
                <a:off x="6833794" y="1216164"/>
                <a:ext cx="69851" cy="107891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551" fill="none" extrusionOk="0">
                    <a:moveTo>
                      <a:pt x="0" y="1"/>
                    </a:moveTo>
                    <a:lnTo>
                      <a:pt x="0" y="1551"/>
                    </a:lnTo>
                    <a:lnTo>
                      <a:pt x="1003" y="1551"/>
                    </a:lnTo>
                  </a:path>
                </a:pathLst>
              </a:custGeom>
              <a:noFill/>
              <a:ln w="9525" cap="rnd" cmpd="sng">
                <a:solidFill>
                  <a:srgbClr val="A852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1"/>
              <p:cNvSpPr/>
              <p:nvPr/>
            </p:nvSpPr>
            <p:spPr>
              <a:xfrm flipH="1">
                <a:off x="6950094" y="916890"/>
                <a:ext cx="253870" cy="7944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1142" extrusionOk="0">
                    <a:moveTo>
                      <a:pt x="2163" y="0"/>
                    </a:moveTo>
                    <a:cubicBezTo>
                      <a:pt x="2067" y="0"/>
                      <a:pt x="1964" y="6"/>
                      <a:pt x="1855" y="17"/>
                    </a:cubicBezTo>
                    <a:cubicBezTo>
                      <a:pt x="335" y="169"/>
                      <a:pt x="1" y="1142"/>
                      <a:pt x="1" y="1142"/>
                    </a:cubicBezTo>
                    <a:lnTo>
                      <a:pt x="3648" y="807"/>
                    </a:lnTo>
                    <a:cubicBezTo>
                      <a:pt x="3648" y="807"/>
                      <a:pt x="3362" y="0"/>
                      <a:pt x="2163" y="0"/>
                    </a:cubicBezTo>
                    <a:close/>
                  </a:path>
                </a:pathLst>
              </a:custGeom>
              <a:solidFill>
                <a:srgbClr val="481B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1"/>
              <p:cNvSpPr/>
              <p:nvPr/>
            </p:nvSpPr>
            <p:spPr>
              <a:xfrm flipH="1">
                <a:off x="6550433" y="916890"/>
                <a:ext cx="253870" cy="79440"/>
              </a:xfrm>
              <a:custGeom>
                <a:avLst/>
                <a:gdLst/>
                <a:ahLst/>
                <a:cxnLst/>
                <a:rect l="l" t="t" r="r" b="b"/>
                <a:pathLst>
                  <a:path w="3649" h="1142" extrusionOk="0">
                    <a:moveTo>
                      <a:pt x="1510" y="0"/>
                    </a:moveTo>
                    <a:cubicBezTo>
                      <a:pt x="287" y="0"/>
                      <a:pt x="1" y="807"/>
                      <a:pt x="1" y="807"/>
                    </a:cubicBezTo>
                    <a:lnTo>
                      <a:pt x="3648" y="1142"/>
                    </a:lnTo>
                    <a:cubicBezTo>
                      <a:pt x="3648" y="1142"/>
                      <a:pt x="3314" y="169"/>
                      <a:pt x="1824" y="17"/>
                    </a:cubicBezTo>
                    <a:cubicBezTo>
                      <a:pt x="1713" y="6"/>
                      <a:pt x="1609" y="0"/>
                      <a:pt x="1510" y="0"/>
                    </a:cubicBezTo>
                    <a:close/>
                  </a:path>
                </a:pathLst>
              </a:custGeom>
              <a:solidFill>
                <a:srgbClr val="481B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1"/>
              <p:cNvSpPr/>
              <p:nvPr/>
            </p:nvSpPr>
            <p:spPr>
              <a:xfrm flipH="1">
                <a:off x="6740768" y="1412828"/>
                <a:ext cx="249626" cy="76171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1095" extrusionOk="0">
                    <a:moveTo>
                      <a:pt x="1" y="1"/>
                    </a:moveTo>
                    <a:cubicBezTo>
                      <a:pt x="1" y="1"/>
                      <a:pt x="62" y="1095"/>
                      <a:pt x="1733" y="1095"/>
                    </a:cubicBezTo>
                    <a:cubicBezTo>
                      <a:pt x="3436" y="1095"/>
                      <a:pt x="3588" y="1"/>
                      <a:pt x="35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1"/>
              <p:cNvSpPr/>
              <p:nvPr/>
            </p:nvSpPr>
            <p:spPr>
              <a:xfrm flipH="1">
                <a:off x="7210203" y="626243"/>
                <a:ext cx="274951" cy="628010"/>
              </a:xfrm>
              <a:custGeom>
                <a:avLst/>
                <a:gdLst/>
                <a:ahLst/>
                <a:cxnLst/>
                <a:rect l="l" t="t" r="r" b="b"/>
                <a:pathLst>
                  <a:path w="3952" h="9028" extrusionOk="0">
                    <a:moveTo>
                      <a:pt x="3465" y="0"/>
                    </a:moveTo>
                    <a:lnTo>
                      <a:pt x="3465" y="0"/>
                    </a:lnTo>
                    <a:cubicBezTo>
                      <a:pt x="3465" y="1"/>
                      <a:pt x="0" y="2888"/>
                      <a:pt x="2949" y="9028"/>
                    </a:cubicBezTo>
                    <a:cubicBezTo>
                      <a:pt x="2949" y="9028"/>
                      <a:pt x="3952" y="1277"/>
                      <a:pt x="3465" y="0"/>
                    </a:cubicBezTo>
                    <a:close/>
                  </a:path>
                </a:pathLst>
              </a:custGeom>
              <a:solidFill>
                <a:srgbClr val="8B3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"/>
              <p:cNvSpPr/>
              <p:nvPr/>
            </p:nvSpPr>
            <p:spPr>
              <a:xfrm flipH="1">
                <a:off x="6250183" y="588190"/>
                <a:ext cx="255957" cy="661887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9515" extrusionOk="0">
                    <a:moveTo>
                      <a:pt x="335" y="0"/>
                    </a:moveTo>
                    <a:cubicBezTo>
                      <a:pt x="0" y="2128"/>
                      <a:pt x="1156" y="9514"/>
                      <a:pt x="1156" y="9514"/>
                    </a:cubicBezTo>
                    <a:cubicBezTo>
                      <a:pt x="3678" y="2949"/>
                      <a:pt x="335" y="0"/>
                      <a:pt x="335" y="0"/>
                    </a:cubicBezTo>
                    <a:close/>
                  </a:path>
                </a:pathLst>
              </a:custGeom>
              <a:solidFill>
                <a:srgbClr val="8B3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1"/>
              <p:cNvSpPr/>
              <p:nvPr/>
            </p:nvSpPr>
            <p:spPr>
              <a:xfrm flipH="1">
                <a:off x="6472197" y="478206"/>
                <a:ext cx="774064" cy="327779"/>
              </a:xfrm>
              <a:custGeom>
                <a:avLst/>
                <a:gdLst/>
                <a:ahLst/>
                <a:cxnLst/>
                <a:rect l="l" t="t" r="r" b="b"/>
                <a:pathLst>
                  <a:path w="11126" h="4712" extrusionOk="0">
                    <a:moveTo>
                      <a:pt x="3892" y="1"/>
                    </a:moveTo>
                    <a:lnTo>
                      <a:pt x="3618" y="548"/>
                    </a:lnTo>
                    <a:lnTo>
                      <a:pt x="427" y="1034"/>
                    </a:lnTo>
                    <a:lnTo>
                      <a:pt x="1" y="2736"/>
                    </a:lnTo>
                    <a:lnTo>
                      <a:pt x="123" y="4712"/>
                    </a:lnTo>
                    <a:cubicBezTo>
                      <a:pt x="123" y="4712"/>
                      <a:pt x="528" y="2864"/>
                      <a:pt x="1938" y="2864"/>
                    </a:cubicBezTo>
                    <a:cubicBezTo>
                      <a:pt x="2073" y="2864"/>
                      <a:pt x="2218" y="2881"/>
                      <a:pt x="2372" y="2919"/>
                    </a:cubicBezTo>
                    <a:cubicBezTo>
                      <a:pt x="2797" y="3010"/>
                      <a:pt x="3284" y="3192"/>
                      <a:pt x="3861" y="3314"/>
                    </a:cubicBezTo>
                    <a:cubicBezTo>
                      <a:pt x="4408" y="3435"/>
                      <a:pt x="4925" y="3496"/>
                      <a:pt x="5411" y="3496"/>
                    </a:cubicBezTo>
                    <a:lnTo>
                      <a:pt x="5746" y="3496"/>
                    </a:lnTo>
                    <a:cubicBezTo>
                      <a:pt x="6232" y="3496"/>
                      <a:pt x="6749" y="3435"/>
                      <a:pt x="7296" y="3314"/>
                    </a:cubicBezTo>
                    <a:cubicBezTo>
                      <a:pt x="7873" y="3192"/>
                      <a:pt x="8360" y="3071"/>
                      <a:pt x="8785" y="2919"/>
                    </a:cubicBezTo>
                    <a:cubicBezTo>
                      <a:pt x="8969" y="2853"/>
                      <a:pt x="9139" y="2824"/>
                      <a:pt x="9297" y="2824"/>
                    </a:cubicBezTo>
                    <a:cubicBezTo>
                      <a:pt x="10527" y="2824"/>
                      <a:pt x="11004" y="4590"/>
                      <a:pt x="11004" y="4590"/>
                    </a:cubicBezTo>
                    <a:lnTo>
                      <a:pt x="11126" y="2736"/>
                    </a:lnTo>
                    <a:lnTo>
                      <a:pt x="10731" y="1034"/>
                    </a:lnTo>
                    <a:lnTo>
                      <a:pt x="7539" y="548"/>
                    </a:lnTo>
                    <a:lnTo>
                      <a:pt x="7266" y="1"/>
                    </a:lnTo>
                    <a:lnTo>
                      <a:pt x="5594" y="274"/>
                    </a:lnTo>
                    <a:lnTo>
                      <a:pt x="3892" y="1"/>
                    </a:lnTo>
                    <a:close/>
                  </a:path>
                </a:pathLst>
              </a:custGeom>
              <a:solidFill>
                <a:srgbClr val="8B3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1"/>
              <p:cNvSpPr/>
              <p:nvPr/>
            </p:nvSpPr>
            <p:spPr>
              <a:xfrm flipH="1">
                <a:off x="6503901" y="292325"/>
                <a:ext cx="1004905" cy="543353"/>
              </a:xfrm>
              <a:custGeom>
                <a:avLst/>
                <a:gdLst/>
                <a:ahLst/>
                <a:cxnLst/>
                <a:rect l="l" t="t" r="r" b="b"/>
                <a:pathLst>
                  <a:path w="14444" h="7811" extrusionOk="0">
                    <a:moveTo>
                      <a:pt x="6613" y="0"/>
                    </a:moveTo>
                    <a:cubicBezTo>
                      <a:pt x="2673" y="0"/>
                      <a:pt x="0" y="3162"/>
                      <a:pt x="1070" y="5712"/>
                    </a:cubicBezTo>
                    <a:cubicBezTo>
                      <a:pt x="1745" y="7297"/>
                      <a:pt x="3016" y="7811"/>
                      <a:pt x="4379" y="7811"/>
                    </a:cubicBezTo>
                    <a:cubicBezTo>
                      <a:pt x="6885" y="7811"/>
                      <a:pt x="9702" y="6077"/>
                      <a:pt x="9702" y="6077"/>
                    </a:cubicBezTo>
                    <a:cubicBezTo>
                      <a:pt x="10446" y="6474"/>
                      <a:pt x="11143" y="6618"/>
                      <a:pt x="11761" y="6618"/>
                    </a:cubicBezTo>
                    <a:cubicBezTo>
                      <a:pt x="13367" y="6618"/>
                      <a:pt x="14444" y="5651"/>
                      <a:pt x="14444" y="5651"/>
                    </a:cubicBezTo>
                    <a:lnTo>
                      <a:pt x="12863" y="2581"/>
                    </a:lnTo>
                    <a:cubicBezTo>
                      <a:pt x="10671" y="723"/>
                      <a:pt x="8497" y="0"/>
                      <a:pt x="6613" y="0"/>
                    </a:cubicBezTo>
                    <a:close/>
                  </a:path>
                </a:pathLst>
              </a:custGeom>
              <a:solidFill>
                <a:srgbClr val="8B3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"/>
              <p:cNvSpPr/>
              <p:nvPr/>
            </p:nvSpPr>
            <p:spPr>
              <a:xfrm flipH="1">
                <a:off x="5822882" y="2195171"/>
                <a:ext cx="2036526" cy="2338656"/>
              </a:xfrm>
              <a:custGeom>
                <a:avLst/>
                <a:gdLst/>
                <a:ahLst/>
                <a:cxnLst/>
                <a:rect l="l" t="t" r="r" b="b"/>
                <a:pathLst>
                  <a:path w="29272" h="33376" extrusionOk="0">
                    <a:moveTo>
                      <a:pt x="18146" y="1"/>
                    </a:moveTo>
                    <a:lnTo>
                      <a:pt x="10669" y="62"/>
                    </a:lnTo>
                    <a:lnTo>
                      <a:pt x="791" y="4682"/>
                    </a:lnTo>
                    <a:cubicBezTo>
                      <a:pt x="0" y="5168"/>
                      <a:pt x="152" y="6110"/>
                      <a:pt x="426" y="6961"/>
                    </a:cubicBezTo>
                    <a:lnTo>
                      <a:pt x="2675" y="33375"/>
                    </a:lnTo>
                    <a:lnTo>
                      <a:pt x="27448" y="33041"/>
                    </a:lnTo>
                    <a:lnTo>
                      <a:pt x="29059" y="6202"/>
                    </a:lnTo>
                    <a:cubicBezTo>
                      <a:pt x="29271" y="5290"/>
                      <a:pt x="26870" y="3527"/>
                      <a:pt x="26049" y="3132"/>
                    </a:cubicBez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7CD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"/>
              <p:cNvSpPr/>
              <p:nvPr/>
            </p:nvSpPr>
            <p:spPr>
              <a:xfrm flipH="1">
                <a:off x="6427738" y="2195169"/>
                <a:ext cx="845862" cy="319848"/>
              </a:xfrm>
              <a:custGeom>
                <a:avLst/>
                <a:gdLst/>
                <a:ahLst/>
                <a:cxnLst/>
                <a:rect l="l" t="t" r="r" b="b"/>
                <a:pathLst>
                  <a:path w="12158" h="4598" extrusionOk="0">
                    <a:moveTo>
                      <a:pt x="9725" y="1"/>
                    </a:moveTo>
                    <a:lnTo>
                      <a:pt x="2248" y="62"/>
                    </a:lnTo>
                    <a:lnTo>
                      <a:pt x="29" y="1065"/>
                    </a:lnTo>
                    <a:cubicBezTo>
                      <a:pt x="29" y="1065"/>
                      <a:pt x="0" y="4597"/>
                      <a:pt x="5594" y="4597"/>
                    </a:cubicBezTo>
                    <a:cubicBezTo>
                      <a:pt x="5732" y="4597"/>
                      <a:pt x="5873" y="4595"/>
                      <a:pt x="6017" y="4591"/>
                    </a:cubicBezTo>
                    <a:cubicBezTo>
                      <a:pt x="12157" y="4378"/>
                      <a:pt x="12157" y="913"/>
                      <a:pt x="12157" y="913"/>
                    </a:cubicBezTo>
                    <a:lnTo>
                      <a:pt x="9725" y="1"/>
                    </a:lnTo>
                    <a:close/>
                  </a:path>
                </a:pathLst>
              </a:custGeom>
              <a:solidFill>
                <a:srgbClr val="FBC7B7"/>
              </a:solidFill>
              <a:ln w="9525" cap="flat" cmpd="sng">
                <a:solidFill>
                  <a:srgbClr val="FBC7B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"/>
              <p:cNvSpPr/>
              <p:nvPr/>
            </p:nvSpPr>
            <p:spPr>
              <a:xfrm flipH="1">
                <a:off x="5137874" y="2664601"/>
                <a:ext cx="1161026" cy="896591"/>
              </a:xfrm>
              <a:custGeom>
                <a:avLst/>
                <a:gdLst/>
                <a:ahLst/>
                <a:cxnLst/>
                <a:rect l="l" t="t" r="r" b="b"/>
                <a:pathLst>
                  <a:path w="16688" h="12889" extrusionOk="0">
                    <a:moveTo>
                      <a:pt x="8268" y="1"/>
                    </a:moveTo>
                    <a:lnTo>
                      <a:pt x="0" y="4925"/>
                    </a:lnTo>
                    <a:lnTo>
                      <a:pt x="16688" y="12888"/>
                    </a:lnTo>
                    <a:lnTo>
                      <a:pt x="15684" y="4590"/>
                    </a:lnTo>
                    <a:lnTo>
                      <a:pt x="8268" y="1"/>
                    </a:lnTo>
                    <a:close/>
                  </a:path>
                </a:pathLst>
              </a:custGeom>
              <a:solidFill>
                <a:srgbClr val="FBC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"/>
              <p:cNvSpPr/>
              <p:nvPr/>
            </p:nvSpPr>
            <p:spPr>
              <a:xfrm flipH="1">
                <a:off x="4676965" y="1675022"/>
                <a:ext cx="676732" cy="1927368"/>
              </a:xfrm>
              <a:custGeom>
                <a:avLst/>
                <a:gdLst/>
                <a:ahLst/>
                <a:cxnLst/>
                <a:rect l="l" t="t" r="r" b="b"/>
                <a:pathLst>
                  <a:path w="9727" h="27707" extrusionOk="0">
                    <a:moveTo>
                      <a:pt x="3222" y="1"/>
                    </a:moveTo>
                    <a:lnTo>
                      <a:pt x="0" y="1156"/>
                    </a:lnTo>
                    <a:lnTo>
                      <a:pt x="1277" y="24317"/>
                    </a:lnTo>
                    <a:cubicBezTo>
                      <a:pt x="1564" y="26269"/>
                      <a:pt x="3261" y="27706"/>
                      <a:pt x="5215" y="27706"/>
                    </a:cubicBezTo>
                    <a:cubicBezTo>
                      <a:pt x="5330" y="27706"/>
                      <a:pt x="5446" y="27701"/>
                      <a:pt x="5563" y="27691"/>
                    </a:cubicBezTo>
                    <a:cubicBezTo>
                      <a:pt x="8085" y="27448"/>
                      <a:pt x="9727" y="24925"/>
                      <a:pt x="8936" y="22524"/>
                    </a:cubicBezTo>
                    <a:lnTo>
                      <a:pt x="3222" y="1"/>
                    </a:lnTo>
                    <a:close/>
                  </a:path>
                </a:pathLst>
              </a:custGeom>
              <a:solidFill>
                <a:srgbClr val="FBC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"/>
              <p:cNvSpPr/>
              <p:nvPr/>
            </p:nvSpPr>
            <p:spPr>
              <a:xfrm flipH="1">
                <a:off x="4911680" y="684191"/>
                <a:ext cx="716945" cy="1145207"/>
              </a:xfrm>
              <a:custGeom>
                <a:avLst/>
                <a:gdLst/>
                <a:ahLst/>
                <a:cxnLst/>
                <a:rect l="l" t="t" r="r" b="b"/>
                <a:pathLst>
                  <a:path w="10305" h="16463" extrusionOk="0">
                    <a:moveTo>
                      <a:pt x="6121" y="1"/>
                    </a:moveTo>
                    <a:cubicBezTo>
                      <a:pt x="5815" y="1"/>
                      <a:pt x="5559" y="249"/>
                      <a:pt x="5533" y="566"/>
                    </a:cubicBezTo>
                    <a:lnTo>
                      <a:pt x="4682" y="6523"/>
                    </a:lnTo>
                    <a:lnTo>
                      <a:pt x="4712" y="1356"/>
                    </a:lnTo>
                    <a:cubicBezTo>
                      <a:pt x="4682" y="1052"/>
                      <a:pt x="4469" y="809"/>
                      <a:pt x="4165" y="748"/>
                    </a:cubicBezTo>
                    <a:lnTo>
                      <a:pt x="3922" y="718"/>
                    </a:lnTo>
                    <a:cubicBezTo>
                      <a:pt x="3902" y="716"/>
                      <a:pt x="3882" y="715"/>
                      <a:pt x="3862" y="715"/>
                    </a:cubicBezTo>
                    <a:cubicBezTo>
                      <a:pt x="3493" y="715"/>
                      <a:pt x="3192" y="979"/>
                      <a:pt x="3192" y="1325"/>
                    </a:cubicBezTo>
                    <a:lnTo>
                      <a:pt x="2919" y="10079"/>
                    </a:lnTo>
                    <a:lnTo>
                      <a:pt x="1855" y="8104"/>
                    </a:lnTo>
                    <a:cubicBezTo>
                      <a:pt x="1684" y="7762"/>
                      <a:pt x="1326" y="7554"/>
                      <a:pt x="932" y="7554"/>
                    </a:cubicBezTo>
                    <a:cubicBezTo>
                      <a:pt x="905" y="7554"/>
                      <a:pt x="879" y="7555"/>
                      <a:pt x="852" y="7557"/>
                    </a:cubicBezTo>
                    <a:cubicBezTo>
                      <a:pt x="335" y="7617"/>
                      <a:pt x="1" y="8104"/>
                      <a:pt x="153" y="8590"/>
                    </a:cubicBezTo>
                    <a:lnTo>
                      <a:pt x="700" y="10596"/>
                    </a:lnTo>
                    <a:cubicBezTo>
                      <a:pt x="1034" y="11751"/>
                      <a:pt x="1612" y="12815"/>
                      <a:pt x="2402" y="13696"/>
                    </a:cubicBezTo>
                    <a:lnTo>
                      <a:pt x="3952" y="15399"/>
                    </a:lnTo>
                    <a:lnTo>
                      <a:pt x="7660" y="16462"/>
                    </a:lnTo>
                    <a:lnTo>
                      <a:pt x="10274" y="4851"/>
                    </a:lnTo>
                    <a:cubicBezTo>
                      <a:pt x="10305" y="4639"/>
                      <a:pt x="10244" y="4426"/>
                      <a:pt x="10092" y="4274"/>
                    </a:cubicBezTo>
                    <a:cubicBezTo>
                      <a:pt x="9966" y="4159"/>
                      <a:pt x="9809" y="4105"/>
                      <a:pt x="9655" y="4105"/>
                    </a:cubicBezTo>
                    <a:cubicBezTo>
                      <a:pt x="9401" y="4105"/>
                      <a:pt x="9153" y="4252"/>
                      <a:pt x="9059" y="4517"/>
                    </a:cubicBezTo>
                    <a:lnTo>
                      <a:pt x="8056" y="7617"/>
                    </a:lnTo>
                    <a:lnTo>
                      <a:pt x="9028" y="2389"/>
                    </a:lnTo>
                    <a:cubicBezTo>
                      <a:pt x="9089" y="2116"/>
                      <a:pt x="8937" y="1842"/>
                      <a:pt x="8694" y="1721"/>
                    </a:cubicBezTo>
                    <a:lnTo>
                      <a:pt x="8633" y="1660"/>
                    </a:lnTo>
                    <a:cubicBezTo>
                      <a:pt x="8537" y="1612"/>
                      <a:pt x="8436" y="1589"/>
                      <a:pt x="8338" y="1589"/>
                    </a:cubicBezTo>
                    <a:cubicBezTo>
                      <a:pt x="8067" y="1589"/>
                      <a:pt x="7819" y="1764"/>
                      <a:pt x="7752" y="2055"/>
                    </a:cubicBezTo>
                    <a:lnTo>
                      <a:pt x="6262" y="6918"/>
                    </a:lnTo>
                    <a:lnTo>
                      <a:pt x="6961" y="718"/>
                    </a:lnTo>
                    <a:cubicBezTo>
                      <a:pt x="6992" y="383"/>
                      <a:pt x="6779" y="110"/>
                      <a:pt x="6445" y="49"/>
                    </a:cubicBezTo>
                    <a:lnTo>
                      <a:pt x="6262" y="18"/>
                    </a:lnTo>
                    <a:cubicBezTo>
                      <a:pt x="6214" y="6"/>
                      <a:pt x="6167" y="1"/>
                      <a:pt x="6121" y="1"/>
                    </a:cubicBezTo>
                    <a:close/>
                  </a:path>
                </a:pathLst>
              </a:custGeom>
              <a:solidFill>
                <a:srgbClr val="FBC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"/>
              <p:cNvSpPr/>
              <p:nvPr/>
            </p:nvSpPr>
            <p:spPr>
              <a:xfrm flipH="1">
                <a:off x="5247940" y="1385349"/>
                <a:ext cx="177688" cy="165002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2372" fill="none" extrusionOk="0">
                    <a:moveTo>
                      <a:pt x="1" y="0"/>
                    </a:moveTo>
                    <a:cubicBezTo>
                      <a:pt x="1" y="0"/>
                      <a:pt x="1672" y="396"/>
                      <a:pt x="2554" y="2371"/>
                    </a:cubicBezTo>
                  </a:path>
                </a:pathLst>
              </a:custGeom>
              <a:noFill/>
              <a:ln w="9525" cap="rnd" cmpd="sng">
                <a:solidFill>
                  <a:srgbClr val="A852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"/>
              <p:cNvSpPr/>
              <p:nvPr/>
            </p:nvSpPr>
            <p:spPr>
              <a:xfrm flipH="1">
                <a:off x="5266944" y="2956432"/>
                <a:ext cx="25464" cy="29821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4287" fill="none" extrusionOk="0">
                    <a:moveTo>
                      <a:pt x="1" y="0"/>
                    </a:moveTo>
                    <a:lnTo>
                      <a:pt x="365" y="4286"/>
                    </a:lnTo>
                  </a:path>
                </a:pathLst>
              </a:custGeom>
              <a:noFill/>
              <a:ln w="9525" cap="rnd" cmpd="sng">
                <a:solidFill>
                  <a:srgbClr val="A852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"/>
              <p:cNvSpPr/>
              <p:nvPr/>
            </p:nvSpPr>
            <p:spPr>
              <a:xfrm flipH="1">
                <a:off x="5395836" y="2385502"/>
                <a:ext cx="1065920" cy="1124895"/>
              </a:xfrm>
              <a:custGeom>
                <a:avLst/>
                <a:gdLst/>
                <a:ahLst/>
                <a:cxnLst/>
                <a:rect l="l" t="t" r="r" b="b"/>
                <a:pathLst>
                  <a:path w="15321" h="16171" extrusionOk="0">
                    <a:moveTo>
                      <a:pt x="4864" y="0"/>
                    </a:moveTo>
                    <a:lnTo>
                      <a:pt x="1" y="11216"/>
                    </a:lnTo>
                    <a:lnTo>
                      <a:pt x="10670" y="16171"/>
                    </a:lnTo>
                    <a:lnTo>
                      <a:pt x="15320" y="6931"/>
                    </a:lnTo>
                    <a:cubicBezTo>
                      <a:pt x="15320" y="6931"/>
                      <a:pt x="11065" y="1885"/>
                      <a:pt x="4864" y="0"/>
                    </a:cubicBezTo>
                    <a:close/>
                  </a:path>
                </a:pathLst>
              </a:custGeom>
              <a:solidFill>
                <a:srgbClr val="7CD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"/>
              <p:cNvSpPr/>
              <p:nvPr/>
            </p:nvSpPr>
            <p:spPr>
              <a:xfrm flipH="1">
                <a:off x="7607662" y="3117129"/>
                <a:ext cx="826939" cy="1307914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8802" extrusionOk="0">
                    <a:moveTo>
                      <a:pt x="4195" y="0"/>
                    </a:moveTo>
                    <a:lnTo>
                      <a:pt x="426" y="13557"/>
                    </a:lnTo>
                    <a:cubicBezTo>
                      <a:pt x="1" y="15684"/>
                      <a:pt x="2554" y="18147"/>
                      <a:pt x="4621" y="18694"/>
                    </a:cubicBezTo>
                    <a:cubicBezTo>
                      <a:pt x="4893" y="18767"/>
                      <a:pt x="5121" y="18801"/>
                      <a:pt x="5312" y="18801"/>
                    </a:cubicBezTo>
                    <a:cubicBezTo>
                      <a:pt x="6553" y="18801"/>
                      <a:pt x="6274" y="17349"/>
                      <a:pt x="6748" y="15532"/>
                    </a:cubicBezTo>
                    <a:lnTo>
                      <a:pt x="11885" y="2736"/>
                    </a:lnTo>
                    <a:lnTo>
                      <a:pt x="4195" y="0"/>
                    </a:lnTo>
                    <a:close/>
                  </a:path>
                </a:pathLst>
              </a:custGeom>
              <a:solidFill>
                <a:srgbClr val="FBC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"/>
              <p:cNvSpPr/>
              <p:nvPr/>
            </p:nvSpPr>
            <p:spPr>
              <a:xfrm flipH="1">
                <a:off x="7377173" y="3914288"/>
                <a:ext cx="1002470" cy="873288"/>
              </a:xfrm>
              <a:custGeom>
                <a:avLst/>
                <a:gdLst/>
                <a:ahLst/>
                <a:cxnLst/>
                <a:rect l="l" t="t" r="r" b="b"/>
                <a:pathLst>
                  <a:path w="14409" h="12554" extrusionOk="0">
                    <a:moveTo>
                      <a:pt x="5320" y="0"/>
                    </a:moveTo>
                    <a:lnTo>
                      <a:pt x="1" y="3648"/>
                    </a:lnTo>
                    <a:cubicBezTo>
                      <a:pt x="670" y="6414"/>
                      <a:pt x="9393" y="12523"/>
                      <a:pt x="9393" y="12523"/>
                    </a:cubicBezTo>
                    <a:lnTo>
                      <a:pt x="14408" y="12554"/>
                    </a:lnTo>
                    <a:lnTo>
                      <a:pt x="5320" y="0"/>
                    </a:lnTo>
                    <a:close/>
                  </a:path>
                </a:pathLst>
              </a:custGeom>
              <a:solidFill>
                <a:srgbClr val="FBC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"/>
              <p:cNvSpPr/>
              <p:nvPr/>
            </p:nvSpPr>
            <p:spPr>
              <a:xfrm flipH="1">
                <a:off x="7907972" y="3914288"/>
                <a:ext cx="101576" cy="141699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2037" fill="none" extrusionOk="0">
                    <a:moveTo>
                      <a:pt x="1459" y="2037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rgbClr val="A852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"/>
              <p:cNvSpPr/>
              <p:nvPr/>
            </p:nvSpPr>
            <p:spPr>
              <a:xfrm flipH="1">
                <a:off x="7231284" y="2520808"/>
                <a:ext cx="1097576" cy="1171432"/>
              </a:xfrm>
              <a:custGeom>
                <a:avLst/>
                <a:gdLst/>
                <a:ahLst/>
                <a:cxnLst/>
                <a:rect l="l" t="t" r="r" b="b"/>
                <a:pathLst>
                  <a:path w="15776" h="16840" extrusionOk="0">
                    <a:moveTo>
                      <a:pt x="7539" y="1"/>
                    </a:moveTo>
                    <a:cubicBezTo>
                      <a:pt x="7539" y="1"/>
                      <a:pt x="1307" y="2098"/>
                      <a:pt x="0" y="13162"/>
                    </a:cubicBezTo>
                    <a:lnTo>
                      <a:pt x="12341" y="16840"/>
                    </a:lnTo>
                    <a:lnTo>
                      <a:pt x="15776" y="6141"/>
                    </a:lnTo>
                    <a:lnTo>
                      <a:pt x="7539" y="1"/>
                    </a:lnTo>
                    <a:close/>
                  </a:path>
                </a:pathLst>
              </a:custGeom>
              <a:solidFill>
                <a:srgbClr val="7CD4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3" name="Google Shape;403;p1"/>
          <p:cNvSpPr/>
          <p:nvPr/>
        </p:nvSpPr>
        <p:spPr>
          <a:xfrm>
            <a:off x="7781100" y="409575"/>
            <a:ext cx="1149591" cy="1093355"/>
          </a:xfrm>
          <a:custGeom>
            <a:avLst/>
            <a:gdLst/>
            <a:ahLst/>
            <a:cxnLst/>
            <a:rect l="l" t="t" r="r" b="b"/>
            <a:pathLst>
              <a:path w="34486" h="32799" extrusionOk="0">
                <a:moveTo>
                  <a:pt x="17621" y="0"/>
                </a:moveTo>
                <a:cubicBezTo>
                  <a:pt x="17342" y="0"/>
                  <a:pt x="17061" y="7"/>
                  <a:pt x="16779" y="21"/>
                </a:cubicBezTo>
                <a:cubicBezTo>
                  <a:pt x="8481" y="416"/>
                  <a:pt x="1733" y="7134"/>
                  <a:pt x="1277" y="15432"/>
                </a:cubicBezTo>
                <a:cubicBezTo>
                  <a:pt x="1064" y="18745"/>
                  <a:pt x="1885" y="21876"/>
                  <a:pt x="3405" y="24550"/>
                </a:cubicBezTo>
                <a:cubicBezTo>
                  <a:pt x="3952" y="25462"/>
                  <a:pt x="3587" y="26648"/>
                  <a:pt x="2584" y="27104"/>
                </a:cubicBezTo>
                <a:cubicBezTo>
                  <a:pt x="1824" y="27438"/>
                  <a:pt x="943" y="27681"/>
                  <a:pt x="0" y="27712"/>
                </a:cubicBezTo>
                <a:cubicBezTo>
                  <a:pt x="0" y="27712"/>
                  <a:pt x="2797" y="28563"/>
                  <a:pt x="6019" y="28593"/>
                </a:cubicBezTo>
                <a:cubicBezTo>
                  <a:pt x="6414" y="28593"/>
                  <a:pt x="6809" y="28715"/>
                  <a:pt x="7143" y="28988"/>
                </a:cubicBezTo>
                <a:cubicBezTo>
                  <a:pt x="9980" y="31362"/>
                  <a:pt x="13672" y="32798"/>
                  <a:pt x="17667" y="32798"/>
                </a:cubicBezTo>
                <a:cubicBezTo>
                  <a:pt x="17867" y="32798"/>
                  <a:pt x="18067" y="32795"/>
                  <a:pt x="18268" y="32788"/>
                </a:cubicBezTo>
                <a:cubicBezTo>
                  <a:pt x="26688" y="32453"/>
                  <a:pt x="33588" y="25675"/>
                  <a:pt x="34013" y="17256"/>
                </a:cubicBezTo>
                <a:cubicBezTo>
                  <a:pt x="34485" y="7811"/>
                  <a:pt x="26962" y="0"/>
                  <a:pt x="17621" y="0"/>
                </a:cubicBezTo>
                <a:close/>
              </a:path>
            </a:pathLst>
          </a:custGeom>
          <a:solidFill>
            <a:srgbClr val="7CD4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"/>
          <p:cNvSpPr/>
          <p:nvPr/>
        </p:nvSpPr>
        <p:spPr>
          <a:xfrm>
            <a:off x="8072917" y="1022266"/>
            <a:ext cx="135807" cy="199643"/>
          </a:xfrm>
          <a:custGeom>
            <a:avLst/>
            <a:gdLst/>
            <a:ahLst/>
            <a:cxnLst/>
            <a:rect l="l" t="t" r="r" b="b"/>
            <a:pathLst>
              <a:path w="4074" h="5989" extrusionOk="0">
                <a:moveTo>
                  <a:pt x="2037" y="0"/>
                </a:moveTo>
                <a:cubicBezTo>
                  <a:pt x="1399" y="0"/>
                  <a:pt x="912" y="152"/>
                  <a:pt x="547" y="426"/>
                </a:cubicBezTo>
                <a:cubicBezTo>
                  <a:pt x="183" y="730"/>
                  <a:pt x="0" y="1125"/>
                  <a:pt x="0" y="1642"/>
                </a:cubicBezTo>
                <a:cubicBezTo>
                  <a:pt x="0" y="2097"/>
                  <a:pt x="122" y="2432"/>
                  <a:pt x="395" y="2675"/>
                </a:cubicBezTo>
                <a:cubicBezTo>
                  <a:pt x="639" y="2918"/>
                  <a:pt x="1064" y="3100"/>
                  <a:pt x="1642" y="3222"/>
                </a:cubicBezTo>
                <a:lnTo>
                  <a:pt x="2128" y="3313"/>
                </a:lnTo>
                <a:cubicBezTo>
                  <a:pt x="2523" y="3404"/>
                  <a:pt x="2827" y="3526"/>
                  <a:pt x="2979" y="3678"/>
                </a:cubicBezTo>
                <a:cubicBezTo>
                  <a:pt x="3161" y="3830"/>
                  <a:pt x="3253" y="4073"/>
                  <a:pt x="3253" y="4347"/>
                </a:cubicBezTo>
                <a:cubicBezTo>
                  <a:pt x="3253" y="4681"/>
                  <a:pt x="3131" y="4924"/>
                  <a:pt x="2888" y="5107"/>
                </a:cubicBezTo>
                <a:cubicBezTo>
                  <a:pt x="2645" y="5259"/>
                  <a:pt x="2310" y="5350"/>
                  <a:pt x="1854" y="5350"/>
                </a:cubicBezTo>
                <a:cubicBezTo>
                  <a:pt x="1550" y="5350"/>
                  <a:pt x="1247" y="5319"/>
                  <a:pt x="943" y="5228"/>
                </a:cubicBezTo>
                <a:cubicBezTo>
                  <a:pt x="639" y="5137"/>
                  <a:pt x="335" y="5015"/>
                  <a:pt x="31" y="4833"/>
                </a:cubicBezTo>
                <a:lnTo>
                  <a:pt x="31" y="5623"/>
                </a:lnTo>
                <a:cubicBezTo>
                  <a:pt x="365" y="5745"/>
                  <a:pt x="669" y="5836"/>
                  <a:pt x="973" y="5897"/>
                </a:cubicBezTo>
                <a:cubicBezTo>
                  <a:pt x="1277" y="5958"/>
                  <a:pt x="1581" y="5988"/>
                  <a:pt x="1854" y="5988"/>
                </a:cubicBezTo>
                <a:cubicBezTo>
                  <a:pt x="2584" y="5988"/>
                  <a:pt x="3131" y="5866"/>
                  <a:pt x="3496" y="5563"/>
                </a:cubicBezTo>
                <a:cubicBezTo>
                  <a:pt x="3891" y="5259"/>
                  <a:pt x="4073" y="4863"/>
                  <a:pt x="4073" y="4286"/>
                </a:cubicBezTo>
                <a:cubicBezTo>
                  <a:pt x="4073" y="3830"/>
                  <a:pt x="3921" y="3435"/>
                  <a:pt x="3648" y="3161"/>
                </a:cubicBezTo>
                <a:cubicBezTo>
                  <a:pt x="3374" y="2888"/>
                  <a:pt x="2949" y="2675"/>
                  <a:pt x="2371" y="2584"/>
                </a:cubicBezTo>
                <a:lnTo>
                  <a:pt x="1885" y="2493"/>
                </a:lnTo>
                <a:cubicBezTo>
                  <a:pt x="1459" y="2401"/>
                  <a:pt x="1155" y="2310"/>
                  <a:pt x="1003" y="2158"/>
                </a:cubicBezTo>
                <a:cubicBezTo>
                  <a:pt x="851" y="2037"/>
                  <a:pt x="791" y="1854"/>
                  <a:pt x="791" y="1581"/>
                </a:cubicBezTo>
                <a:cubicBezTo>
                  <a:pt x="791" y="1277"/>
                  <a:pt x="912" y="1034"/>
                  <a:pt x="1125" y="882"/>
                </a:cubicBezTo>
                <a:cubicBezTo>
                  <a:pt x="1368" y="730"/>
                  <a:pt x="1702" y="638"/>
                  <a:pt x="2128" y="638"/>
                </a:cubicBezTo>
                <a:cubicBezTo>
                  <a:pt x="2371" y="638"/>
                  <a:pt x="2614" y="669"/>
                  <a:pt x="2888" y="730"/>
                </a:cubicBezTo>
                <a:cubicBezTo>
                  <a:pt x="3131" y="821"/>
                  <a:pt x="3435" y="912"/>
                  <a:pt x="3709" y="1064"/>
                </a:cubicBezTo>
                <a:lnTo>
                  <a:pt x="3709" y="304"/>
                </a:lnTo>
                <a:cubicBezTo>
                  <a:pt x="3435" y="183"/>
                  <a:pt x="3131" y="122"/>
                  <a:pt x="2858" y="61"/>
                </a:cubicBezTo>
                <a:cubicBezTo>
                  <a:pt x="2584" y="31"/>
                  <a:pt x="2310" y="0"/>
                  <a:pt x="20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"/>
          <p:cNvSpPr/>
          <p:nvPr/>
        </p:nvSpPr>
        <p:spPr>
          <a:xfrm>
            <a:off x="8229959" y="1025300"/>
            <a:ext cx="177342" cy="193543"/>
          </a:xfrm>
          <a:custGeom>
            <a:avLst/>
            <a:gdLst/>
            <a:ahLst/>
            <a:cxnLst/>
            <a:rect l="l" t="t" r="r" b="b"/>
            <a:pathLst>
              <a:path w="5320" h="5806" extrusionOk="0">
                <a:moveTo>
                  <a:pt x="2645" y="791"/>
                </a:moveTo>
                <a:lnTo>
                  <a:pt x="3709" y="3648"/>
                </a:lnTo>
                <a:lnTo>
                  <a:pt x="1581" y="3648"/>
                </a:lnTo>
                <a:lnTo>
                  <a:pt x="2645" y="791"/>
                </a:lnTo>
                <a:close/>
                <a:moveTo>
                  <a:pt x="2220" y="0"/>
                </a:moveTo>
                <a:lnTo>
                  <a:pt x="1" y="5806"/>
                </a:lnTo>
                <a:lnTo>
                  <a:pt x="821" y="5806"/>
                </a:lnTo>
                <a:lnTo>
                  <a:pt x="1368" y="4317"/>
                </a:lnTo>
                <a:lnTo>
                  <a:pt x="3952" y="4317"/>
                </a:lnTo>
                <a:lnTo>
                  <a:pt x="4499" y="5806"/>
                </a:lnTo>
                <a:lnTo>
                  <a:pt x="5320" y="5806"/>
                </a:lnTo>
                <a:lnTo>
                  <a:pt x="31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"/>
          <p:cNvSpPr/>
          <p:nvPr/>
        </p:nvSpPr>
        <p:spPr>
          <a:xfrm>
            <a:off x="8434637" y="1025300"/>
            <a:ext cx="120606" cy="193543"/>
          </a:xfrm>
          <a:custGeom>
            <a:avLst/>
            <a:gdLst/>
            <a:ahLst/>
            <a:cxnLst/>
            <a:rect l="l" t="t" r="r" b="b"/>
            <a:pathLst>
              <a:path w="3618" h="5806" extrusionOk="0">
                <a:moveTo>
                  <a:pt x="1" y="0"/>
                </a:moveTo>
                <a:lnTo>
                  <a:pt x="1" y="5806"/>
                </a:lnTo>
                <a:lnTo>
                  <a:pt x="3618" y="5806"/>
                </a:lnTo>
                <a:lnTo>
                  <a:pt x="3618" y="5137"/>
                </a:lnTo>
                <a:lnTo>
                  <a:pt x="791" y="5137"/>
                </a:lnTo>
                <a:lnTo>
                  <a:pt x="7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"/>
          <p:cNvSpPr/>
          <p:nvPr/>
        </p:nvSpPr>
        <p:spPr>
          <a:xfrm>
            <a:off x="8582579" y="1025300"/>
            <a:ext cx="123640" cy="193543"/>
          </a:xfrm>
          <a:custGeom>
            <a:avLst/>
            <a:gdLst/>
            <a:ahLst/>
            <a:cxnLst/>
            <a:rect l="l" t="t" r="r" b="b"/>
            <a:pathLst>
              <a:path w="3709" h="5806" extrusionOk="0">
                <a:moveTo>
                  <a:pt x="0" y="0"/>
                </a:moveTo>
                <a:lnTo>
                  <a:pt x="0" y="5806"/>
                </a:lnTo>
                <a:lnTo>
                  <a:pt x="3709" y="5806"/>
                </a:lnTo>
                <a:lnTo>
                  <a:pt x="3709" y="5137"/>
                </a:lnTo>
                <a:lnTo>
                  <a:pt x="760" y="5137"/>
                </a:lnTo>
                <a:lnTo>
                  <a:pt x="760" y="3040"/>
                </a:lnTo>
                <a:lnTo>
                  <a:pt x="3526" y="3040"/>
                </a:lnTo>
                <a:lnTo>
                  <a:pt x="3526" y="2371"/>
                </a:lnTo>
                <a:lnTo>
                  <a:pt x="760" y="2371"/>
                </a:lnTo>
                <a:lnTo>
                  <a:pt x="760" y="669"/>
                </a:lnTo>
                <a:lnTo>
                  <a:pt x="3648" y="669"/>
                </a:lnTo>
                <a:lnTo>
                  <a:pt x="36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"/>
          <p:cNvSpPr/>
          <p:nvPr/>
        </p:nvSpPr>
        <p:spPr>
          <a:xfrm>
            <a:off x="8192457" y="629884"/>
            <a:ext cx="369885" cy="295881"/>
          </a:xfrm>
          <a:custGeom>
            <a:avLst/>
            <a:gdLst/>
            <a:ahLst/>
            <a:cxnLst/>
            <a:rect l="l" t="t" r="r" b="b"/>
            <a:pathLst>
              <a:path w="11096" h="8876" extrusionOk="0">
                <a:moveTo>
                  <a:pt x="3022" y="0"/>
                </a:moveTo>
                <a:cubicBezTo>
                  <a:pt x="2319" y="0"/>
                  <a:pt x="1612" y="266"/>
                  <a:pt x="1065" y="798"/>
                </a:cubicBezTo>
                <a:cubicBezTo>
                  <a:pt x="1" y="1893"/>
                  <a:pt x="1" y="3625"/>
                  <a:pt x="1065" y="4689"/>
                </a:cubicBezTo>
                <a:lnTo>
                  <a:pt x="1673" y="5266"/>
                </a:lnTo>
                <a:lnTo>
                  <a:pt x="5077" y="8671"/>
                </a:lnTo>
                <a:cubicBezTo>
                  <a:pt x="5199" y="8808"/>
                  <a:pt x="5366" y="8876"/>
                  <a:pt x="5537" y="8876"/>
                </a:cubicBezTo>
                <a:cubicBezTo>
                  <a:pt x="5708" y="8876"/>
                  <a:pt x="5883" y="8808"/>
                  <a:pt x="6019" y="8671"/>
                </a:cubicBezTo>
                <a:lnTo>
                  <a:pt x="9424" y="5266"/>
                </a:lnTo>
                <a:lnTo>
                  <a:pt x="10001" y="4689"/>
                </a:lnTo>
                <a:cubicBezTo>
                  <a:pt x="11095" y="3625"/>
                  <a:pt x="11095" y="1893"/>
                  <a:pt x="10001" y="798"/>
                </a:cubicBezTo>
                <a:cubicBezTo>
                  <a:pt x="9469" y="266"/>
                  <a:pt x="8770" y="0"/>
                  <a:pt x="8071" y="0"/>
                </a:cubicBezTo>
                <a:cubicBezTo>
                  <a:pt x="7372" y="0"/>
                  <a:pt x="6673" y="266"/>
                  <a:pt x="6141" y="798"/>
                </a:cubicBezTo>
                <a:lnTo>
                  <a:pt x="5533" y="1406"/>
                </a:lnTo>
                <a:lnTo>
                  <a:pt x="4955" y="798"/>
                </a:lnTo>
                <a:cubicBezTo>
                  <a:pt x="4424" y="266"/>
                  <a:pt x="3724" y="0"/>
                  <a:pt x="30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1"/>
          <p:cNvGrpSpPr/>
          <p:nvPr/>
        </p:nvGrpSpPr>
        <p:grpSpPr>
          <a:xfrm>
            <a:off x="5629016" y="-8"/>
            <a:ext cx="981697" cy="1289083"/>
            <a:chOff x="2714075" y="-2096575"/>
            <a:chExt cx="650475" cy="854150"/>
          </a:xfrm>
        </p:grpSpPr>
        <p:sp>
          <p:nvSpPr>
            <p:cNvPr id="410" name="Google Shape;410;p1"/>
            <p:cNvSpPr/>
            <p:nvPr/>
          </p:nvSpPr>
          <p:spPr>
            <a:xfrm>
              <a:off x="2814375" y="-2039575"/>
              <a:ext cx="449125" cy="797150"/>
            </a:xfrm>
            <a:custGeom>
              <a:avLst/>
              <a:gdLst/>
              <a:ahLst/>
              <a:cxnLst/>
              <a:rect l="l" t="t" r="r" b="b"/>
              <a:pathLst>
                <a:path w="17965" h="31886" extrusionOk="0">
                  <a:moveTo>
                    <a:pt x="2706" y="1"/>
                  </a:moveTo>
                  <a:cubicBezTo>
                    <a:pt x="1216" y="1"/>
                    <a:pt x="0" y="1216"/>
                    <a:pt x="0" y="2736"/>
                  </a:cubicBezTo>
                  <a:lnTo>
                    <a:pt x="0" y="29150"/>
                  </a:lnTo>
                  <a:cubicBezTo>
                    <a:pt x="0" y="30670"/>
                    <a:pt x="1216" y="31886"/>
                    <a:pt x="2706" y="31886"/>
                  </a:cubicBezTo>
                  <a:lnTo>
                    <a:pt x="15259" y="31886"/>
                  </a:lnTo>
                  <a:cubicBezTo>
                    <a:pt x="16748" y="31886"/>
                    <a:pt x="17964" y="30670"/>
                    <a:pt x="17964" y="29150"/>
                  </a:cubicBezTo>
                  <a:lnTo>
                    <a:pt x="17964" y="2736"/>
                  </a:lnTo>
                  <a:cubicBezTo>
                    <a:pt x="17964" y="1216"/>
                    <a:pt x="16748" y="1"/>
                    <a:pt x="15259" y="1"/>
                  </a:cubicBezTo>
                  <a:close/>
                </a:path>
              </a:pathLst>
            </a:custGeom>
            <a:solidFill>
              <a:srgbClr val="2127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"/>
            <p:cNvSpPr/>
            <p:nvPr/>
          </p:nvSpPr>
          <p:spPr>
            <a:xfrm>
              <a:off x="2837925" y="-2016025"/>
              <a:ext cx="402000" cy="749275"/>
            </a:xfrm>
            <a:custGeom>
              <a:avLst/>
              <a:gdLst/>
              <a:ahLst/>
              <a:cxnLst/>
              <a:rect l="l" t="t" r="r" b="b"/>
              <a:pathLst>
                <a:path w="16080" h="29971" extrusionOk="0">
                  <a:moveTo>
                    <a:pt x="1764" y="1"/>
                  </a:moveTo>
                  <a:cubicBezTo>
                    <a:pt x="791" y="1"/>
                    <a:pt x="1" y="791"/>
                    <a:pt x="1" y="1764"/>
                  </a:cubicBezTo>
                  <a:lnTo>
                    <a:pt x="1" y="28208"/>
                  </a:lnTo>
                  <a:cubicBezTo>
                    <a:pt x="1" y="29181"/>
                    <a:pt x="791" y="29971"/>
                    <a:pt x="1764" y="29971"/>
                  </a:cubicBezTo>
                  <a:lnTo>
                    <a:pt x="14317" y="29971"/>
                  </a:lnTo>
                  <a:cubicBezTo>
                    <a:pt x="15290" y="29971"/>
                    <a:pt x="16080" y="29181"/>
                    <a:pt x="16080" y="28208"/>
                  </a:cubicBezTo>
                  <a:lnTo>
                    <a:pt x="16080" y="1764"/>
                  </a:lnTo>
                  <a:cubicBezTo>
                    <a:pt x="16080" y="791"/>
                    <a:pt x="15290" y="1"/>
                    <a:pt x="14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"/>
            <p:cNvSpPr/>
            <p:nvPr/>
          </p:nvSpPr>
          <p:spPr>
            <a:xfrm>
              <a:off x="2912400" y="-1452175"/>
              <a:ext cx="253075" cy="91200"/>
            </a:xfrm>
            <a:custGeom>
              <a:avLst/>
              <a:gdLst/>
              <a:ahLst/>
              <a:cxnLst/>
              <a:rect l="l" t="t" r="r" b="b"/>
              <a:pathLst>
                <a:path w="10123" h="3648" extrusionOk="0">
                  <a:moveTo>
                    <a:pt x="1034" y="0"/>
                  </a:moveTo>
                  <a:cubicBezTo>
                    <a:pt x="487" y="0"/>
                    <a:pt x="0" y="456"/>
                    <a:pt x="0" y="1003"/>
                  </a:cubicBezTo>
                  <a:lnTo>
                    <a:pt x="0" y="2614"/>
                  </a:lnTo>
                  <a:cubicBezTo>
                    <a:pt x="0" y="3192"/>
                    <a:pt x="487" y="3648"/>
                    <a:pt x="1034" y="3648"/>
                  </a:cubicBezTo>
                  <a:lnTo>
                    <a:pt x="9089" y="3648"/>
                  </a:lnTo>
                  <a:cubicBezTo>
                    <a:pt x="9666" y="3648"/>
                    <a:pt x="10122" y="3192"/>
                    <a:pt x="10122" y="2614"/>
                  </a:cubicBezTo>
                  <a:lnTo>
                    <a:pt x="10122" y="1003"/>
                  </a:lnTo>
                  <a:cubicBezTo>
                    <a:pt x="10122" y="456"/>
                    <a:pt x="9666" y="0"/>
                    <a:pt x="9089" y="0"/>
                  </a:cubicBezTo>
                  <a:close/>
                </a:path>
              </a:pathLst>
            </a:custGeom>
            <a:solidFill>
              <a:srgbClr val="7C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"/>
            <p:cNvSpPr/>
            <p:nvPr/>
          </p:nvSpPr>
          <p:spPr>
            <a:xfrm>
              <a:off x="2714075" y="-1935475"/>
              <a:ext cx="129950" cy="85900"/>
            </a:xfrm>
            <a:custGeom>
              <a:avLst/>
              <a:gdLst/>
              <a:ahLst/>
              <a:cxnLst/>
              <a:rect l="l" t="t" r="r" b="b"/>
              <a:pathLst>
                <a:path w="5198" h="3436" extrusionOk="0">
                  <a:moveTo>
                    <a:pt x="0" y="1"/>
                  </a:moveTo>
                  <a:lnTo>
                    <a:pt x="0" y="821"/>
                  </a:lnTo>
                  <a:cubicBezTo>
                    <a:pt x="0" y="2250"/>
                    <a:pt x="1155" y="3435"/>
                    <a:pt x="2584" y="3435"/>
                  </a:cubicBezTo>
                  <a:cubicBezTo>
                    <a:pt x="4012" y="3435"/>
                    <a:pt x="5198" y="2250"/>
                    <a:pt x="5198" y="821"/>
                  </a:cubicBezTo>
                  <a:lnTo>
                    <a:pt x="5198" y="1"/>
                  </a:ln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"/>
            <p:cNvSpPr/>
            <p:nvPr/>
          </p:nvSpPr>
          <p:spPr>
            <a:xfrm>
              <a:off x="2844000" y="-1935475"/>
              <a:ext cx="129975" cy="85900"/>
            </a:xfrm>
            <a:custGeom>
              <a:avLst/>
              <a:gdLst/>
              <a:ahLst/>
              <a:cxnLst/>
              <a:rect l="l" t="t" r="r" b="b"/>
              <a:pathLst>
                <a:path w="5199" h="3436" extrusionOk="0">
                  <a:moveTo>
                    <a:pt x="1" y="1"/>
                  </a:moveTo>
                  <a:lnTo>
                    <a:pt x="1" y="821"/>
                  </a:lnTo>
                  <a:cubicBezTo>
                    <a:pt x="1" y="2250"/>
                    <a:pt x="1156" y="3435"/>
                    <a:pt x="2584" y="3435"/>
                  </a:cubicBezTo>
                  <a:cubicBezTo>
                    <a:pt x="4043" y="3435"/>
                    <a:pt x="5198" y="2250"/>
                    <a:pt x="5198" y="821"/>
                  </a:cubicBezTo>
                  <a:lnTo>
                    <a:pt x="5198" y="1"/>
                  </a:lnTo>
                  <a:close/>
                </a:path>
              </a:pathLst>
            </a:custGeom>
            <a:solidFill>
              <a:srgbClr val="EA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2973950" y="-1935475"/>
              <a:ext cx="129975" cy="85900"/>
            </a:xfrm>
            <a:custGeom>
              <a:avLst/>
              <a:gdLst/>
              <a:ahLst/>
              <a:cxnLst/>
              <a:rect l="l" t="t" r="r" b="b"/>
              <a:pathLst>
                <a:path w="5199" h="3436" extrusionOk="0">
                  <a:moveTo>
                    <a:pt x="0" y="1"/>
                  </a:moveTo>
                  <a:lnTo>
                    <a:pt x="0" y="821"/>
                  </a:lnTo>
                  <a:cubicBezTo>
                    <a:pt x="0" y="2250"/>
                    <a:pt x="1156" y="3435"/>
                    <a:pt x="2615" y="3435"/>
                  </a:cubicBezTo>
                  <a:cubicBezTo>
                    <a:pt x="4043" y="3435"/>
                    <a:pt x="5198" y="2250"/>
                    <a:pt x="5198" y="821"/>
                  </a:cubicBezTo>
                  <a:lnTo>
                    <a:pt x="5198" y="1"/>
                  </a:ln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3103900" y="-1935475"/>
              <a:ext cx="129950" cy="85900"/>
            </a:xfrm>
            <a:custGeom>
              <a:avLst/>
              <a:gdLst/>
              <a:ahLst/>
              <a:cxnLst/>
              <a:rect l="l" t="t" r="r" b="b"/>
              <a:pathLst>
                <a:path w="5198" h="3436" extrusionOk="0">
                  <a:moveTo>
                    <a:pt x="0" y="1"/>
                  </a:moveTo>
                  <a:lnTo>
                    <a:pt x="0" y="821"/>
                  </a:lnTo>
                  <a:cubicBezTo>
                    <a:pt x="0" y="2250"/>
                    <a:pt x="1186" y="3435"/>
                    <a:pt x="2614" y="3435"/>
                  </a:cubicBezTo>
                  <a:cubicBezTo>
                    <a:pt x="4043" y="3435"/>
                    <a:pt x="5198" y="2250"/>
                    <a:pt x="5198" y="821"/>
                  </a:cubicBezTo>
                  <a:lnTo>
                    <a:pt x="5198" y="1"/>
                  </a:lnTo>
                  <a:close/>
                </a:path>
              </a:pathLst>
            </a:custGeom>
            <a:solidFill>
              <a:srgbClr val="EA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"/>
            <p:cNvSpPr/>
            <p:nvPr/>
          </p:nvSpPr>
          <p:spPr>
            <a:xfrm>
              <a:off x="2714075" y="-2010700"/>
              <a:ext cx="171000" cy="75250"/>
            </a:xfrm>
            <a:custGeom>
              <a:avLst/>
              <a:gdLst/>
              <a:ahLst/>
              <a:cxnLst/>
              <a:rect l="l" t="t" r="r" b="b"/>
              <a:pathLst>
                <a:path w="6840" h="3010" extrusionOk="0">
                  <a:moveTo>
                    <a:pt x="2736" y="1"/>
                  </a:moveTo>
                  <a:lnTo>
                    <a:pt x="0" y="3010"/>
                  </a:lnTo>
                  <a:lnTo>
                    <a:pt x="5198" y="301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"/>
            <p:cNvSpPr/>
            <p:nvPr/>
          </p:nvSpPr>
          <p:spPr>
            <a:xfrm>
              <a:off x="2844000" y="-2010700"/>
              <a:ext cx="143650" cy="75250"/>
            </a:xfrm>
            <a:custGeom>
              <a:avLst/>
              <a:gdLst/>
              <a:ahLst/>
              <a:cxnLst/>
              <a:rect l="l" t="t" r="r" b="b"/>
              <a:pathLst>
                <a:path w="5746" h="3010" extrusionOk="0">
                  <a:moveTo>
                    <a:pt x="1642" y="1"/>
                  </a:moveTo>
                  <a:lnTo>
                    <a:pt x="1" y="3010"/>
                  </a:lnTo>
                  <a:lnTo>
                    <a:pt x="5198" y="3010"/>
                  </a:lnTo>
                  <a:lnTo>
                    <a:pt x="5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"/>
            <p:cNvSpPr/>
            <p:nvPr/>
          </p:nvSpPr>
          <p:spPr>
            <a:xfrm>
              <a:off x="2973950" y="-2010700"/>
              <a:ext cx="129975" cy="75250"/>
            </a:xfrm>
            <a:custGeom>
              <a:avLst/>
              <a:gdLst/>
              <a:ahLst/>
              <a:cxnLst/>
              <a:rect l="l" t="t" r="r" b="b"/>
              <a:pathLst>
                <a:path w="5199" h="3010" extrusionOk="0">
                  <a:moveTo>
                    <a:pt x="548" y="1"/>
                  </a:moveTo>
                  <a:lnTo>
                    <a:pt x="0" y="3010"/>
                  </a:lnTo>
                  <a:lnTo>
                    <a:pt x="5198" y="3010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"/>
            <p:cNvSpPr/>
            <p:nvPr/>
          </p:nvSpPr>
          <p:spPr>
            <a:xfrm>
              <a:off x="3090225" y="-2010700"/>
              <a:ext cx="143625" cy="75250"/>
            </a:xfrm>
            <a:custGeom>
              <a:avLst/>
              <a:gdLst/>
              <a:ahLst/>
              <a:cxnLst/>
              <a:rect l="l" t="t" r="r" b="b"/>
              <a:pathLst>
                <a:path w="5745" h="3010" extrusionOk="0">
                  <a:moveTo>
                    <a:pt x="0" y="1"/>
                  </a:moveTo>
                  <a:lnTo>
                    <a:pt x="547" y="3010"/>
                  </a:lnTo>
                  <a:lnTo>
                    <a:pt x="5745" y="3010"/>
                  </a:lnTo>
                  <a:lnTo>
                    <a:pt x="41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"/>
            <p:cNvSpPr/>
            <p:nvPr/>
          </p:nvSpPr>
          <p:spPr>
            <a:xfrm>
              <a:off x="3192800" y="-2010700"/>
              <a:ext cx="171750" cy="75250"/>
            </a:xfrm>
            <a:custGeom>
              <a:avLst/>
              <a:gdLst/>
              <a:ahLst/>
              <a:cxnLst/>
              <a:rect l="l" t="t" r="r" b="b"/>
              <a:pathLst>
                <a:path w="6870" h="3010" extrusionOk="0">
                  <a:moveTo>
                    <a:pt x="0" y="1"/>
                  </a:moveTo>
                  <a:lnTo>
                    <a:pt x="1642" y="3010"/>
                  </a:lnTo>
                  <a:lnTo>
                    <a:pt x="6870" y="3010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"/>
            <p:cNvSpPr/>
            <p:nvPr/>
          </p:nvSpPr>
          <p:spPr>
            <a:xfrm>
              <a:off x="3233825" y="-1935475"/>
              <a:ext cx="130725" cy="85900"/>
            </a:xfrm>
            <a:custGeom>
              <a:avLst/>
              <a:gdLst/>
              <a:ahLst/>
              <a:cxnLst/>
              <a:rect l="l" t="t" r="r" b="b"/>
              <a:pathLst>
                <a:path w="5229" h="3436" extrusionOk="0">
                  <a:moveTo>
                    <a:pt x="1" y="1"/>
                  </a:moveTo>
                  <a:lnTo>
                    <a:pt x="1" y="821"/>
                  </a:lnTo>
                  <a:cubicBezTo>
                    <a:pt x="1" y="2250"/>
                    <a:pt x="1186" y="3435"/>
                    <a:pt x="2615" y="3435"/>
                  </a:cubicBezTo>
                  <a:cubicBezTo>
                    <a:pt x="4043" y="3435"/>
                    <a:pt x="5229" y="2250"/>
                    <a:pt x="5229" y="821"/>
                  </a:cubicBezTo>
                  <a:lnTo>
                    <a:pt x="5229" y="1"/>
                  </a:ln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"/>
            <p:cNvSpPr/>
            <p:nvPr/>
          </p:nvSpPr>
          <p:spPr>
            <a:xfrm>
              <a:off x="2783225" y="-2096575"/>
              <a:ext cx="511425" cy="85900"/>
            </a:xfrm>
            <a:custGeom>
              <a:avLst/>
              <a:gdLst/>
              <a:ahLst/>
              <a:cxnLst/>
              <a:rect l="l" t="t" r="r" b="b"/>
              <a:pathLst>
                <a:path w="20457" h="3436" extrusionOk="0">
                  <a:moveTo>
                    <a:pt x="1064" y="1"/>
                  </a:moveTo>
                  <a:cubicBezTo>
                    <a:pt x="487" y="1"/>
                    <a:pt x="0" y="487"/>
                    <a:pt x="0" y="1065"/>
                  </a:cubicBezTo>
                  <a:lnTo>
                    <a:pt x="0" y="3436"/>
                  </a:lnTo>
                  <a:lnTo>
                    <a:pt x="20456" y="3436"/>
                  </a:lnTo>
                  <a:lnTo>
                    <a:pt x="20456" y="1065"/>
                  </a:lnTo>
                  <a:cubicBezTo>
                    <a:pt x="20456" y="487"/>
                    <a:pt x="19970" y="1"/>
                    <a:pt x="19393" y="1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"/>
            <p:cNvSpPr/>
            <p:nvPr/>
          </p:nvSpPr>
          <p:spPr>
            <a:xfrm>
              <a:off x="2948875" y="-1702175"/>
              <a:ext cx="180125" cy="141350"/>
            </a:xfrm>
            <a:custGeom>
              <a:avLst/>
              <a:gdLst/>
              <a:ahLst/>
              <a:cxnLst/>
              <a:rect l="l" t="t" r="r" b="b"/>
              <a:pathLst>
                <a:path w="7205" h="5654" extrusionOk="0">
                  <a:moveTo>
                    <a:pt x="1733" y="1246"/>
                  </a:moveTo>
                  <a:cubicBezTo>
                    <a:pt x="1946" y="1246"/>
                    <a:pt x="2098" y="1429"/>
                    <a:pt x="2128" y="1672"/>
                  </a:cubicBezTo>
                  <a:lnTo>
                    <a:pt x="2219" y="3769"/>
                  </a:lnTo>
                  <a:cubicBezTo>
                    <a:pt x="2219" y="3952"/>
                    <a:pt x="2067" y="4134"/>
                    <a:pt x="1885" y="4134"/>
                  </a:cubicBezTo>
                  <a:lnTo>
                    <a:pt x="1703" y="4134"/>
                  </a:lnTo>
                  <a:cubicBezTo>
                    <a:pt x="1520" y="4134"/>
                    <a:pt x="1368" y="3952"/>
                    <a:pt x="1338" y="3769"/>
                  </a:cubicBezTo>
                  <a:lnTo>
                    <a:pt x="1186" y="1672"/>
                  </a:lnTo>
                  <a:cubicBezTo>
                    <a:pt x="1186" y="1429"/>
                    <a:pt x="1338" y="1246"/>
                    <a:pt x="1520" y="1246"/>
                  </a:cubicBezTo>
                  <a:close/>
                  <a:moveTo>
                    <a:pt x="3800" y="1246"/>
                  </a:moveTo>
                  <a:cubicBezTo>
                    <a:pt x="4013" y="1246"/>
                    <a:pt x="4165" y="1429"/>
                    <a:pt x="4165" y="1672"/>
                  </a:cubicBezTo>
                  <a:lnTo>
                    <a:pt x="4134" y="3769"/>
                  </a:lnTo>
                  <a:cubicBezTo>
                    <a:pt x="4134" y="3952"/>
                    <a:pt x="3982" y="4134"/>
                    <a:pt x="3800" y="4134"/>
                  </a:cubicBezTo>
                  <a:lnTo>
                    <a:pt x="3587" y="4134"/>
                  </a:lnTo>
                  <a:cubicBezTo>
                    <a:pt x="3405" y="4134"/>
                    <a:pt x="3253" y="3952"/>
                    <a:pt x="3253" y="3769"/>
                  </a:cubicBezTo>
                  <a:lnTo>
                    <a:pt x="3222" y="1672"/>
                  </a:lnTo>
                  <a:cubicBezTo>
                    <a:pt x="3222" y="1429"/>
                    <a:pt x="3405" y="1246"/>
                    <a:pt x="3587" y="1246"/>
                  </a:cubicBezTo>
                  <a:close/>
                  <a:moveTo>
                    <a:pt x="5684" y="1246"/>
                  </a:moveTo>
                  <a:cubicBezTo>
                    <a:pt x="5897" y="1246"/>
                    <a:pt x="6049" y="1429"/>
                    <a:pt x="6019" y="1672"/>
                  </a:cubicBezTo>
                  <a:lnTo>
                    <a:pt x="5867" y="3769"/>
                  </a:lnTo>
                  <a:cubicBezTo>
                    <a:pt x="5867" y="3952"/>
                    <a:pt x="5684" y="4134"/>
                    <a:pt x="5502" y="4134"/>
                  </a:cubicBezTo>
                  <a:lnTo>
                    <a:pt x="5320" y="4134"/>
                  </a:lnTo>
                  <a:cubicBezTo>
                    <a:pt x="5137" y="4134"/>
                    <a:pt x="4985" y="3952"/>
                    <a:pt x="4985" y="3769"/>
                  </a:cubicBezTo>
                  <a:lnTo>
                    <a:pt x="5107" y="1672"/>
                  </a:lnTo>
                  <a:cubicBezTo>
                    <a:pt x="5107" y="1429"/>
                    <a:pt x="5289" y="1246"/>
                    <a:pt x="5472" y="1246"/>
                  </a:cubicBezTo>
                  <a:close/>
                  <a:moveTo>
                    <a:pt x="0" y="0"/>
                  </a:moveTo>
                  <a:lnTo>
                    <a:pt x="578" y="5015"/>
                  </a:lnTo>
                  <a:cubicBezTo>
                    <a:pt x="608" y="5380"/>
                    <a:pt x="912" y="5654"/>
                    <a:pt x="1277" y="5654"/>
                  </a:cubicBezTo>
                  <a:lnTo>
                    <a:pt x="5958" y="5654"/>
                  </a:lnTo>
                  <a:cubicBezTo>
                    <a:pt x="6292" y="5654"/>
                    <a:pt x="6596" y="5380"/>
                    <a:pt x="6627" y="5015"/>
                  </a:cubicBezTo>
                  <a:lnTo>
                    <a:pt x="7204" y="0"/>
                  </a:ln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"/>
            <p:cNvSpPr/>
            <p:nvPr/>
          </p:nvSpPr>
          <p:spPr>
            <a:xfrm>
              <a:off x="2961800" y="-1750825"/>
              <a:ext cx="31925" cy="38025"/>
            </a:xfrm>
            <a:custGeom>
              <a:avLst/>
              <a:gdLst/>
              <a:ahLst/>
              <a:cxnLst/>
              <a:rect l="l" t="t" r="r" b="b"/>
              <a:pathLst>
                <a:path w="1277" h="1521" extrusionOk="0">
                  <a:moveTo>
                    <a:pt x="274" y="1"/>
                  </a:moveTo>
                  <a:cubicBezTo>
                    <a:pt x="122" y="1"/>
                    <a:pt x="0" y="153"/>
                    <a:pt x="61" y="305"/>
                  </a:cubicBezTo>
                  <a:lnTo>
                    <a:pt x="486" y="1521"/>
                  </a:lnTo>
                  <a:lnTo>
                    <a:pt x="1277" y="1521"/>
                  </a:lnTo>
                  <a:lnTo>
                    <a:pt x="821" y="153"/>
                  </a:lnTo>
                  <a:cubicBezTo>
                    <a:pt x="790" y="62"/>
                    <a:pt x="699" y="1"/>
                    <a:pt x="578" y="1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"/>
            <p:cNvSpPr/>
            <p:nvPr/>
          </p:nvSpPr>
          <p:spPr>
            <a:xfrm>
              <a:off x="3084125" y="-1750825"/>
              <a:ext cx="31950" cy="38025"/>
            </a:xfrm>
            <a:custGeom>
              <a:avLst/>
              <a:gdLst/>
              <a:ahLst/>
              <a:cxnLst/>
              <a:rect l="l" t="t" r="r" b="b"/>
              <a:pathLst>
                <a:path w="1278" h="1521" extrusionOk="0">
                  <a:moveTo>
                    <a:pt x="700" y="1"/>
                  </a:moveTo>
                  <a:cubicBezTo>
                    <a:pt x="609" y="1"/>
                    <a:pt x="518" y="62"/>
                    <a:pt x="457" y="153"/>
                  </a:cubicBezTo>
                  <a:lnTo>
                    <a:pt x="1" y="1521"/>
                  </a:lnTo>
                  <a:lnTo>
                    <a:pt x="822" y="1521"/>
                  </a:lnTo>
                  <a:lnTo>
                    <a:pt x="1217" y="305"/>
                  </a:lnTo>
                  <a:cubicBezTo>
                    <a:pt x="1277" y="153"/>
                    <a:pt x="1156" y="1"/>
                    <a:pt x="1004" y="1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"/>
            <p:cNvSpPr/>
            <p:nvPr/>
          </p:nvSpPr>
          <p:spPr>
            <a:xfrm>
              <a:off x="2993700" y="-1416475"/>
              <a:ext cx="90450" cy="24350"/>
            </a:xfrm>
            <a:custGeom>
              <a:avLst/>
              <a:gdLst/>
              <a:ahLst/>
              <a:cxnLst/>
              <a:rect l="l" t="t" r="r" b="b"/>
              <a:pathLst>
                <a:path w="3618" h="974" extrusionOk="0">
                  <a:moveTo>
                    <a:pt x="305" y="1"/>
                  </a:moveTo>
                  <a:cubicBezTo>
                    <a:pt x="153" y="1"/>
                    <a:pt x="1" y="123"/>
                    <a:pt x="1" y="274"/>
                  </a:cubicBezTo>
                  <a:lnTo>
                    <a:pt x="1" y="670"/>
                  </a:lnTo>
                  <a:cubicBezTo>
                    <a:pt x="1" y="852"/>
                    <a:pt x="153" y="974"/>
                    <a:pt x="305" y="974"/>
                  </a:cubicBezTo>
                  <a:lnTo>
                    <a:pt x="3314" y="974"/>
                  </a:lnTo>
                  <a:cubicBezTo>
                    <a:pt x="3466" y="974"/>
                    <a:pt x="3618" y="852"/>
                    <a:pt x="3618" y="670"/>
                  </a:cubicBezTo>
                  <a:lnTo>
                    <a:pt x="3618" y="274"/>
                  </a:lnTo>
                  <a:cubicBezTo>
                    <a:pt x="3618" y="123"/>
                    <a:pt x="3466" y="1"/>
                    <a:pt x="3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"/>
          <p:cNvGrpSpPr/>
          <p:nvPr/>
        </p:nvGrpSpPr>
        <p:grpSpPr>
          <a:xfrm>
            <a:off x="4648022" y="3945748"/>
            <a:ext cx="1018212" cy="925349"/>
            <a:chOff x="5476400" y="4269800"/>
            <a:chExt cx="687888" cy="625194"/>
          </a:xfrm>
        </p:grpSpPr>
        <p:sp>
          <p:nvSpPr>
            <p:cNvPr id="429" name="Google Shape;429;p1"/>
            <p:cNvSpPr/>
            <p:nvPr/>
          </p:nvSpPr>
          <p:spPr>
            <a:xfrm>
              <a:off x="5476400" y="4269800"/>
              <a:ext cx="687888" cy="625194"/>
            </a:xfrm>
            <a:custGeom>
              <a:avLst/>
              <a:gdLst/>
              <a:ahLst/>
              <a:cxnLst/>
              <a:rect l="l" t="t" r="r" b="b"/>
              <a:pathLst>
                <a:path w="14165" h="12874" extrusionOk="0">
                  <a:moveTo>
                    <a:pt x="7096" y="0"/>
                  </a:moveTo>
                  <a:cubicBezTo>
                    <a:pt x="4188" y="0"/>
                    <a:pt x="1524" y="2005"/>
                    <a:pt x="821" y="4947"/>
                  </a:cubicBezTo>
                  <a:cubicBezTo>
                    <a:pt x="0" y="8412"/>
                    <a:pt x="2158" y="11877"/>
                    <a:pt x="5593" y="12698"/>
                  </a:cubicBezTo>
                  <a:cubicBezTo>
                    <a:pt x="6095" y="12817"/>
                    <a:pt x="6597" y="12874"/>
                    <a:pt x="7091" y="12874"/>
                  </a:cubicBezTo>
                  <a:cubicBezTo>
                    <a:pt x="10007" y="12874"/>
                    <a:pt x="12642" y="10889"/>
                    <a:pt x="13344" y="7926"/>
                  </a:cubicBezTo>
                  <a:cubicBezTo>
                    <a:pt x="14165" y="4491"/>
                    <a:pt x="12037" y="995"/>
                    <a:pt x="8572" y="175"/>
                  </a:cubicBezTo>
                  <a:cubicBezTo>
                    <a:pt x="8078" y="57"/>
                    <a:pt x="7584" y="0"/>
                    <a:pt x="7096" y="0"/>
                  </a:cubicBezTo>
                  <a:close/>
                </a:path>
              </a:pathLst>
            </a:custGeom>
            <a:solidFill>
              <a:srgbClr val="EEA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"/>
            <p:cNvSpPr/>
            <p:nvPr/>
          </p:nvSpPr>
          <p:spPr>
            <a:xfrm>
              <a:off x="5582656" y="4344684"/>
              <a:ext cx="475378" cy="476835"/>
            </a:xfrm>
            <a:custGeom>
              <a:avLst/>
              <a:gdLst/>
              <a:ahLst/>
              <a:cxnLst/>
              <a:rect l="l" t="t" r="r" b="b"/>
              <a:pathLst>
                <a:path w="9789" h="9819" extrusionOk="0">
                  <a:moveTo>
                    <a:pt x="4894" y="0"/>
                  </a:moveTo>
                  <a:cubicBezTo>
                    <a:pt x="2189" y="0"/>
                    <a:pt x="1" y="2219"/>
                    <a:pt x="1" y="4925"/>
                  </a:cubicBezTo>
                  <a:cubicBezTo>
                    <a:pt x="1" y="7630"/>
                    <a:pt x="2189" y="9818"/>
                    <a:pt x="4894" y="9818"/>
                  </a:cubicBezTo>
                  <a:cubicBezTo>
                    <a:pt x="7600" y="9818"/>
                    <a:pt x="9788" y="7630"/>
                    <a:pt x="9788" y="4925"/>
                  </a:cubicBezTo>
                  <a:cubicBezTo>
                    <a:pt x="9788" y="2219"/>
                    <a:pt x="7600" y="0"/>
                    <a:pt x="4894" y="0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"/>
            <p:cNvSpPr/>
            <p:nvPr/>
          </p:nvSpPr>
          <p:spPr>
            <a:xfrm>
              <a:off x="5809979" y="4288594"/>
              <a:ext cx="22193" cy="45794"/>
            </a:xfrm>
            <a:custGeom>
              <a:avLst/>
              <a:gdLst/>
              <a:ahLst/>
              <a:cxnLst/>
              <a:rect l="l" t="t" r="r" b="b"/>
              <a:pathLst>
                <a:path w="457" h="943" extrusionOk="0">
                  <a:moveTo>
                    <a:pt x="213" y="0"/>
                  </a:moveTo>
                  <a:cubicBezTo>
                    <a:pt x="92" y="0"/>
                    <a:pt x="1" y="92"/>
                    <a:pt x="1" y="213"/>
                  </a:cubicBezTo>
                  <a:lnTo>
                    <a:pt x="1" y="700"/>
                  </a:lnTo>
                  <a:cubicBezTo>
                    <a:pt x="1" y="821"/>
                    <a:pt x="92" y="943"/>
                    <a:pt x="213" y="943"/>
                  </a:cubicBezTo>
                  <a:lnTo>
                    <a:pt x="244" y="943"/>
                  </a:lnTo>
                  <a:cubicBezTo>
                    <a:pt x="365" y="943"/>
                    <a:pt x="457" y="852"/>
                    <a:pt x="457" y="700"/>
                  </a:cubicBezTo>
                  <a:lnTo>
                    <a:pt x="457" y="213"/>
                  </a:lnTo>
                  <a:cubicBezTo>
                    <a:pt x="457" y="92"/>
                    <a:pt x="365" y="0"/>
                    <a:pt x="244" y="0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"/>
            <p:cNvSpPr/>
            <p:nvPr/>
          </p:nvSpPr>
          <p:spPr>
            <a:xfrm>
              <a:off x="5809979" y="4834733"/>
              <a:ext cx="22193" cy="45843"/>
            </a:xfrm>
            <a:custGeom>
              <a:avLst/>
              <a:gdLst/>
              <a:ahLst/>
              <a:cxnLst/>
              <a:rect l="l" t="t" r="r" b="b"/>
              <a:pathLst>
                <a:path w="457" h="944" extrusionOk="0">
                  <a:moveTo>
                    <a:pt x="213" y="1"/>
                  </a:moveTo>
                  <a:cubicBezTo>
                    <a:pt x="92" y="1"/>
                    <a:pt x="1" y="92"/>
                    <a:pt x="1" y="214"/>
                  </a:cubicBezTo>
                  <a:lnTo>
                    <a:pt x="1" y="730"/>
                  </a:lnTo>
                  <a:cubicBezTo>
                    <a:pt x="1" y="852"/>
                    <a:pt x="92" y="943"/>
                    <a:pt x="213" y="943"/>
                  </a:cubicBezTo>
                  <a:lnTo>
                    <a:pt x="244" y="943"/>
                  </a:lnTo>
                  <a:cubicBezTo>
                    <a:pt x="365" y="943"/>
                    <a:pt x="457" y="852"/>
                    <a:pt x="457" y="730"/>
                  </a:cubicBezTo>
                  <a:lnTo>
                    <a:pt x="457" y="214"/>
                  </a:lnTo>
                  <a:cubicBezTo>
                    <a:pt x="457" y="9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"/>
            <p:cNvSpPr/>
            <p:nvPr/>
          </p:nvSpPr>
          <p:spPr>
            <a:xfrm>
              <a:off x="5734707" y="4298549"/>
              <a:ext cx="31031" cy="44969"/>
            </a:xfrm>
            <a:custGeom>
              <a:avLst/>
              <a:gdLst/>
              <a:ahLst/>
              <a:cxnLst/>
              <a:rect l="l" t="t" r="r" b="b"/>
              <a:pathLst>
                <a:path w="639" h="926" extrusionOk="0">
                  <a:moveTo>
                    <a:pt x="273" y="0"/>
                  </a:moveTo>
                  <a:cubicBezTo>
                    <a:pt x="254" y="0"/>
                    <a:pt x="234" y="3"/>
                    <a:pt x="213" y="8"/>
                  </a:cubicBezTo>
                  <a:lnTo>
                    <a:pt x="183" y="8"/>
                  </a:lnTo>
                  <a:cubicBezTo>
                    <a:pt x="61" y="39"/>
                    <a:pt x="0" y="160"/>
                    <a:pt x="31" y="282"/>
                  </a:cubicBezTo>
                  <a:lnTo>
                    <a:pt x="152" y="738"/>
                  </a:lnTo>
                  <a:cubicBezTo>
                    <a:pt x="179" y="843"/>
                    <a:pt x="274" y="926"/>
                    <a:pt x="378" y="926"/>
                  </a:cubicBezTo>
                  <a:cubicBezTo>
                    <a:pt x="394" y="926"/>
                    <a:pt x="410" y="924"/>
                    <a:pt x="426" y="920"/>
                  </a:cubicBezTo>
                  <a:lnTo>
                    <a:pt x="456" y="920"/>
                  </a:lnTo>
                  <a:cubicBezTo>
                    <a:pt x="548" y="890"/>
                    <a:pt x="639" y="738"/>
                    <a:pt x="608" y="647"/>
                  </a:cubicBezTo>
                  <a:lnTo>
                    <a:pt x="487" y="160"/>
                  </a:lnTo>
                  <a:cubicBezTo>
                    <a:pt x="436" y="59"/>
                    <a:pt x="365" y="0"/>
                    <a:pt x="273" y="0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"/>
            <p:cNvSpPr/>
            <p:nvPr/>
          </p:nvSpPr>
          <p:spPr>
            <a:xfrm>
              <a:off x="5665310" y="4326910"/>
              <a:ext cx="36956" cy="42638"/>
            </a:xfrm>
            <a:custGeom>
              <a:avLst/>
              <a:gdLst/>
              <a:ahLst/>
              <a:cxnLst/>
              <a:rect l="l" t="t" r="r" b="b"/>
              <a:pathLst>
                <a:path w="761" h="878" extrusionOk="0">
                  <a:moveTo>
                    <a:pt x="279" y="1"/>
                  </a:moveTo>
                  <a:cubicBezTo>
                    <a:pt x="239" y="1"/>
                    <a:pt x="196" y="11"/>
                    <a:pt x="153" y="32"/>
                  </a:cubicBezTo>
                  <a:cubicBezTo>
                    <a:pt x="31" y="93"/>
                    <a:pt x="1" y="215"/>
                    <a:pt x="62" y="336"/>
                  </a:cubicBezTo>
                  <a:lnTo>
                    <a:pt x="305" y="762"/>
                  </a:lnTo>
                  <a:cubicBezTo>
                    <a:pt x="349" y="827"/>
                    <a:pt x="440" y="877"/>
                    <a:pt x="522" y="877"/>
                  </a:cubicBezTo>
                  <a:cubicBezTo>
                    <a:pt x="553" y="877"/>
                    <a:pt x="583" y="870"/>
                    <a:pt x="609" y="853"/>
                  </a:cubicBezTo>
                  <a:lnTo>
                    <a:pt x="639" y="822"/>
                  </a:lnTo>
                  <a:cubicBezTo>
                    <a:pt x="730" y="762"/>
                    <a:pt x="761" y="640"/>
                    <a:pt x="700" y="518"/>
                  </a:cubicBezTo>
                  <a:lnTo>
                    <a:pt x="457" y="93"/>
                  </a:lnTo>
                  <a:cubicBezTo>
                    <a:pt x="418" y="34"/>
                    <a:pt x="353" y="1"/>
                    <a:pt x="279" y="1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5606306" y="4371977"/>
              <a:ext cx="41375" cy="39530"/>
            </a:xfrm>
            <a:custGeom>
              <a:avLst/>
              <a:gdLst/>
              <a:ahLst/>
              <a:cxnLst/>
              <a:rect l="l" t="t" r="r" b="b"/>
              <a:pathLst>
                <a:path w="852" h="814" extrusionOk="0">
                  <a:moveTo>
                    <a:pt x="274" y="1"/>
                  </a:moveTo>
                  <a:cubicBezTo>
                    <a:pt x="220" y="1"/>
                    <a:pt x="167" y="16"/>
                    <a:pt x="122" y="46"/>
                  </a:cubicBezTo>
                  <a:lnTo>
                    <a:pt x="91" y="77"/>
                  </a:lnTo>
                  <a:cubicBezTo>
                    <a:pt x="0" y="168"/>
                    <a:pt x="0" y="290"/>
                    <a:pt x="91" y="381"/>
                  </a:cubicBezTo>
                  <a:lnTo>
                    <a:pt x="456" y="746"/>
                  </a:lnTo>
                  <a:cubicBezTo>
                    <a:pt x="502" y="791"/>
                    <a:pt x="555" y="814"/>
                    <a:pt x="608" y="814"/>
                  </a:cubicBezTo>
                  <a:cubicBezTo>
                    <a:pt x="661" y="814"/>
                    <a:pt x="714" y="791"/>
                    <a:pt x="760" y="746"/>
                  </a:cubicBezTo>
                  <a:lnTo>
                    <a:pt x="790" y="715"/>
                  </a:lnTo>
                  <a:cubicBezTo>
                    <a:pt x="851" y="624"/>
                    <a:pt x="851" y="502"/>
                    <a:pt x="790" y="411"/>
                  </a:cubicBezTo>
                  <a:lnTo>
                    <a:pt x="426" y="46"/>
                  </a:lnTo>
                  <a:cubicBezTo>
                    <a:pt x="380" y="16"/>
                    <a:pt x="327" y="1"/>
                    <a:pt x="274" y="1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"/>
            <p:cNvSpPr/>
            <p:nvPr/>
          </p:nvSpPr>
          <p:spPr>
            <a:xfrm>
              <a:off x="5560511" y="4430301"/>
              <a:ext cx="47300" cy="35159"/>
            </a:xfrm>
            <a:custGeom>
              <a:avLst/>
              <a:gdLst/>
              <a:ahLst/>
              <a:cxnLst/>
              <a:rect l="l" t="t" r="r" b="b"/>
              <a:pathLst>
                <a:path w="974" h="724" extrusionOk="0">
                  <a:moveTo>
                    <a:pt x="277" y="0"/>
                  </a:moveTo>
                  <a:cubicBezTo>
                    <a:pt x="200" y="0"/>
                    <a:pt x="133" y="41"/>
                    <a:pt x="92" y="122"/>
                  </a:cubicBezTo>
                  <a:lnTo>
                    <a:pt x="62" y="122"/>
                  </a:lnTo>
                  <a:cubicBezTo>
                    <a:pt x="1" y="244"/>
                    <a:pt x="62" y="365"/>
                    <a:pt x="153" y="426"/>
                  </a:cubicBezTo>
                  <a:lnTo>
                    <a:pt x="578" y="700"/>
                  </a:lnTo>
                  <a:cubicBezTo>
                    <a:pt x="612" y="717"/>
                    <a:pt x="646" y="724"/>
                    <a:pt x="679" y="724"/>
                  </a:cubicBezTo>
                  <a:cubicBezTo>
                    <a:pt x="763" y="724"/>
                    <a:pt x="838" y="674"/>
                    <a:pt x="882" y="608"/>
                  </a:cubicBezTo>
                  <a:lnTo>
                    <a:pt x="913" y="578"/>
                  </a:lnTo>
                  <a:cubicBezTo>
                    <a:pt x="973" y="487"/>
                    <a:pt x="913" y="335"/>
                    <a:pt x="821" y="274"/>
                  </a:cubicBezTo>
                  <a:lnTo>
                    <a:pt x="396" y="31"/>
                  </a:lnTo>
                  <a:cubicBezTo>
                    <a:pt x="355" y="11"/>
                    <a:pt x="315" y="0"/>
                    <a:pt x="277" y="0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"/>
            <p:cNvSpPr/>
            <p:nvPr/>
          </p:nvSpPr>
          <p:spPr>
            <a:xfrm>
              <a:off x="5532490" y="4499309"/>
              <a:ext cx="48757" cy="28846"/>
            </a:xfrm>
            <a:custGeom>
              <a:avLst/>
              <a:gdLst/>
              <a:ahLst/>
              <a:cxnLst/>
              <a:rect l="l" t="t" r="r" b="b"/>
              <a:pathLst>
                <a:path w="1004" h="594" extrusionOk="0">
                  <a:moveTo>
                    <a:pt x="272" y="0"/>
                  </a:moveTo>
                  <a:cubicBezTo>
                    <a:pt x="173" y="0"/>
                    <a:pt x="81" y="59"/>
                    <a:pt x="31" y="160"/>
                  </a:cubicBezTo>
                  <a:lnTo>
                    <a:pt x="31" y="190"/>
                  </a:lnTo>
                  <a:cubicBezTo>
                    <a:pt x="0" y="312"/>
                    <a:pt x="91" y="434"/>
                    <a:pt x="213" y="464"/>
                  </a:cubicBezTo>
                  <a:lnTo>
                    <a:pt x="669" y="586"/>
                  </a:lnTo>
                  <a:cubicBezTo>
                    <a:pt x="690" y="591"/>
                    <a:pt x="711" y="593"/>
                    <a:pt x="731" y="593"/>
                  </a:cubicBezTo>
                  <a:cubicBezTo>
                    <a:pt x="830" y="593"/>
                    <a:pt x="917" y="534"/>
                    <a:pt x="943" y="434"/>
                  </a:cubicBezTo>
                  <a:lnTo>
                    <a:pt x="973" y="403"/>
                  </a:lnTo>
                  <a:cubicBezTo>
                    <a:pt x="1003" y="282"/>
                    <a:pt x="912" y="160"/>
                    <a:pt x="791" y="130"/>
                  </a:cubicBezTo>
                  <a:lnTo>
                    <a:pt x="335" y="8"/>
                  </a:lnTo>
                  <a:cubicBezTo>
                    <a:pt x="314" y="3"/>
                    <a:pt x="293" y="0"/>
                    <a:pt x="272" y="0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5525109" y="4573464"/>
              <a:ext cx="45794" cy="22193"/>
            </a:xfrm>
            <a:custGeom>
              <a:avLst/>
              <a:gdLst/>
              <a:ahLst/>
              <a:cxnLst/>
              <a:rect l="l" t="t" r="r" b="b"/>
              <a:pathLst>
                <a:path w="943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lnTo>
                    <a:pt x="0" y="244"/>
                  </a:lnTo>
                  <a:cubicBezTo>
                    <a:pt x="0" y="366"/>
                    <a:pt x="91" y="457"/>
                    <a:pt x="213" y="457"/>
                  </a:cubicBezTo>
                  <a:lnTo>
                    <a:pt x="699" y="457"/>
                  </a:lnTo>
                  <a:cubicBezTo>
                    <a:pt x="821" y="457"/>
                    <a:pt x="943" y="366"/>
                    <a:pt x="943" y="244"/>
                  </a:cubicBezTo>
                  <a:lnTo>
                    <a:pt x="943" y="214"/>
                  </a:lnTo>
                  <a:cubicBezTo>
                    <a:pt x="943" y="92"/>
                    <a:pt x="851" y="1"/>
                    <a:pt x="699" y="1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"/>
            <p:cNvSpPr/>
            <p:nvPr/>
          </p:nvSpPr>
          <p:spPr>
            <a:xfrm>
              <a:off x="5532490" y="4641016"/>
              <a:ext cx="48757" cy="28846"/>
            </a:xfrm>
            <a:custGeom>
              <a:avLst/>
              <a:gdLst/>
              <a:ahLst/>
              <a:cxnLst/>
              <a:rect l="l" t="t" r="r" b="b"/>
              <a:pathLst>
                <a:path w="1004" h="594" extrusionOk="0">
                  <a:moveTo>
                    <a:pt x="731" y="0"/>
                  </a:moveTo>
                  <a:cubicBezTo>
                    <a:pt x="711" y="0"/>
                    <a:pt x="690" y="3"/>
                    <a:pt x="669" y="8"/>
                  </a:cubicBezTo>
                  <a:lnTo>
                    <a:pt x="213" y="130"/>
                  </a:lnTo>
                  <a:cubicBezTo>
                    <a:pt x="91" y="160"/>
                    <a:pt x="0" y="282"/>
                    <a:pt x="31" y="403"/>
                  </a:cubicBezTo>
                  <a:lnTo>
                    <a:pt x="31" y="434"/>
                  </a:lnTo>
                  <a:cubicBezTo>
                    <a:pt x="56" y="534"/>
                    <a:pt x="164" y="593"/>
                    <a:pt x="270" y="593"/>
                  </a:cubicBezTo>
                  <a:cubicBezTo>
                    <a:pt x="292" y="593"/>
                    <a:pt x="314" y="591"/>
                    <a:pt x="335" y="586"/>
                  </a:cubicBezTo>
                  <a:lnTo>
                    <a:pt x="791" y="464"/>
                  </a:lnTo>
                  <a:cubicBezTo>
                    <a:pt x="912" y="434"/>
                    <a:pt x="1003" y="312"/>
                    <a:pt x="973" y="190"/>
                  </a:cubicBezTo>
                  <a:lnTo>
                    <a:pt x="943" y="160"/>
                  </a:lnTo>
                  <a:cubicBezTo>
                    <a:pt x="917" y="59"/>
                    <a:pt x="830" y="0"/>
                    <a:pt x="731" y="0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"/>
            <p:cNvSpPr/>
            <p:nvPr/>
          </p:nvSpPr>
          <p:spPr>
            <a:xfrm>
              <a:off x="5560511" y="4703662"/>
              <a:ext cx="47300" cy="34916"/>
            </a:xfrm>
            <a:custGeom>
              <a:avLst/>
              <a:gdLst/>
              <a:ahLst/>
              <a:cxnLst/>
              <a:rect l="l" t="t" r="r" b="b"/>
              <a:pathLst>
                <a:path w="974" h="719" extrusionOk="0">
                  <a:moveTo>
                    <a:pt x="679" y="1"/>
                  </a:moveTo>
                  <a:cubicBezTo>
                    <a:pt x="646" y="1"/>
                    <a:pt x="612" y="8"/>
                    <a:pt x="578" y="25"/>
                  </a:cubicBezTo>
                  <a:lnTo>
                    <a:pt x="153" y="268"/>
                  </a:lnTo>
                  <a:cubicBezTo>
                    <a:pt x="62" y="329"/>
                    <a:pt x="1" y="481"/>
                    <a:pt x="62" y="572"/>
                  </a:cubicBezTo>
                  <a:lnTo>
                    <a:pt x="92" y="603"/>
                  </a:lnTo>
                  <a:cubicBezTo>
                    <a:pt x="136" y="668"/>
                    <a:pt x="211" y="718"/>
                    <a:pt x="295" y="718"/>
                  </a:cubicBezTo>
                  <a:cubicBezTo>
                    <a:pt x="328" y="718"/>
                    <a:pt x="362" y="711"/>
                    <a:pt x="396" y="694"/>
                  </a:cubicBezTo>
                  <a:lnTo>
                    <a:pt x="821" y="451"/>
                  </a:lnTo>
                  <a:cubicBezTo>
                    <a:pt x="913" y="390"/>
                    <a:pt x="973" y="238"/>
                    <a:pt x="913" y="147"/>
                  </a:cubicBezTo>
                  <a:lnTo>
                    <a:pt x="882" y="116"/>
                  </a:lnTo>
                  <a:cubicBezTo>
                    <a:pt x="838" y="50"/>
                    <a:pt x="763" y="1"/>
                    <a:pt x="679" y="1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5606306" y="4757615"/>
              <a:ext cx="41375" cy="39530"/>
            </a:xfrm>
            <a:custGeom>
              <a:avLst/>
              <a:gdLst/>
              <a:ahLst/>
              <a:cxnLst/>
              <a:rect l="l" t="t" r="r" b="b"/>
              <a:pathLst>
                <a:path w="852" h="814" extrusionOk="0">
                  <a:moveTo>
                    <a:pt x="608" y="1"/>
                  </a:moveTo>
                  <a:cubicBezTo>
                    <a:pt x="555" y="1"/>
                    <a:pt x="502" y="23"/>
                    <a:pt x="456" y="69"/>
                  </a:cubicBezTo>
                  <a:lnTo>
                    <a:pt x="91" y="434"/>
                  </a:lnTo>
                  <a:cubicBezTo>
                    <a:pt x="0" y="525"/>
                    <a:pt x="0" y="647"/>
                    <a:pt x="91" y="738"/>
                  </a:cubicBezTo>
                  <a:lnTo>
                    <a:pt x="122" y="768"/>
                  </a:lnTo>
                  <a:cubicBezTo>
                    <a:pt x="167" y="799"/>
                    <a:pt x="220" y="814"/>
                    <a:pt x="274" y="814"/>
                  </a:cubicBezTo>
                  <a:cubicBezTo>
                    <a:pt x="327" y="814"/>
                    <a:pt x="380" y="799"/>
                    <a:pt x="426" y="768"/>
                  </a:cubicBezTo>
                  <a:lnTo>
                    <a:pt x="790" y="403"/>
                  </a:lnTo>
                  <a:cubicBezTo>
                    <a:pt x="851" y="312"/>
                    <a:pt x="851" y="191"/>
                    <a:pt x="790" y="99"/>
                  </a:cubicBezTo>
                  <a:lnTo>
                    <a:pt x="760" y="69"/>
                  </a:lnTo>
                  <a:cubicBezTo>
                    <a:pt x="714" y="23"/>
                    <a:pt x="661" y="1"/>
                    <a:pt x="608" y="1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5665310" y="4799331"/>
              <a:ext cx="36956" cy="42929"/>
            </a:xfrm>
            <a:custGeom>
              <a:avLst/>
              <a:gdLst/>
              <a:ahLst/>
              <a:cxnLst/>
              <a:rect l="l" t="t" r="r" b="b"/>
              <a:pathLst>
                <a:path w="761" h="884" extrusionOk="0">
                  <a:moveTo>
                    <a:pt x="503" y="0"/>
                  </a:moveTo>
                  <a:cubicBezTo>
                    <a:pt x="426" y="0"/>
                    <a:pt x="345" y="41"/>
                    <a:pt x="305" y="122"/>
                  </a:cubicBezTo>
                  <a:lnTo>
                    <a:pt x="62" y="547"/>
                  </a:lnTo>
                  <a:cubicBezTo>
                    <a:pt x="1" y="639"/>
                    <a:pt x="31" y="791"/>
                    <a:pt x="153" y="851"/>
                  </a:cubicBezTo>
                  <a:cubicBezTo>
                    <a:pt x="196" y="873"/>
                    <a:pt x="239" y="883"/>
                    <a:pt x="279" y="883"/>
                  </a:cubicBezTo>
                  <a:cubicBezTo>
                    <a:pt x="353" y="883"/>
                    <a:pt x="418" y="850"/>
                    <a:pt x="457" y="791"/>
                  </a:cubicBezTo>
                  <a:lnTo>
                    <a:pt x="700" y="335"/>
                  </a:lnTo>
                  <a:cubicBezTo>
                    <a:pt x="761" y="243"/>
                    <a:pt x="730" y="92"/>
                    <a:pt x="639" y="31"/>
                  </a:cubicBezTo>
                  <a:lnTo>
                    <a:pt x="609" y="31"/>
                  </a:lnTo>
                  <a:cubicBezTo>
                    <a:pt x="578" y="10"/>
                    <a:pt x="541" y="0"/>
                    <a:pt x="503" y="0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5734707" y="4825506"/>
              <a:ext cx="31031" cy="45115"/>
            </a:xfrm>
            <a:custGeom>
              <a:avLst/>
              <a:gdLst/>
              <a:ahLst/>
              <a:cxnLst/>
              <a:rect l="l" t="t" r="r" b="b"/>
              <a:pathLst>
                <a:path w="639" h="929" extrusionOk="0">
                  <a:moveTo>
                    <a:pt x="364" y="1"/>
                  </a:moveTo>
                  <a:cubicBezTo>
                    <a:pt x="265" y="1"/>
                    <a:pt x="178" y="60"/>
                    <a:pt x="152" y="160"/>
                  </a:cubicBezTo>
                  <a:lnTo>
                    <a:pt x="31" y="647"/>
                  </a:lnTo>
                  <a:cubicBezTo>
                    <a:pt x="0" y="768"/>
                    <a:pt x="61" y="890"/>
                    <a:pt x="183" y="920"/>
                  </a:cubicBezTo>
                  <a:lnTo>
                    <a:pt x="213" y="920"/>
                  </a:lnTo>
                  <a:cubicBezTo>
                    <a:pt x="234" y="926"/>
                    <a:pt x="255" y="928"/>
                    <a:pt x="275" y="928"/>
                  </a:cubicBezTo>
                  <a:cubicBezTo>
                    <a:pt x="374" y="928"/>
                    <a:pt x="462" y="869"/>
                    <a:pt x="487" y="768"/>
                  </a:cubicBezTo>
                  <a:lnTo>
                    <a:pt x="608" y="282"/>
                  </a:lnTo>
                  <a:cubicBezTo>
                    <a:pt x="639" y="160"/>
                    <a:pt x="578" y="39"/>
                    <a:pt x="456" y="8"/>
                  </a:cubicBezTo>
                  <a:lnTo>
                    <a:pt x="426" y="8"/>
                  </a:lnTo>
                  <a:cubicBezTo>
                    <a:pt x="405" y="3"/>
                    <a:pt x="384" y="1"/>
                    <a:pt x="364" y="1"/>
                  </a:cubicBezTo>
                  <a:close/>
                </a:path>
              </a:pathLst>
            </a:custGeom>
            <a:solidFill>
              <a:srgbClr val="EB6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5731744" y="4434720"/>
              <a:ext cx="183081" cy="305604"/>
            </a:xfrm>
            <a:custGeom>
              <a:avLst/>
              <a:gdLst/>
              <a:ahLst/>
              <a:cxnLst/>
              <a:rect l="l" t="t" r="r" b="b"/>
              <a:pathLst>
                <a:path w="3770" h="6293" extrusionOk="0">
                  <a:moveTo>
                    <a:pt x="1612" y="1520"/>
                  </a:moveTo>
                  <a:lnTo>
                    <a:pt x="1612" y="2402"/>
                  </a:lnTo>
                  <a:cubicBezTo>
                    <a:pt x="1460" y="2341"/>
                    <a:pt x="1338" y="2250"/>
                    <a:pt x="1247" y="2189"/>
                  </a:cubicBezTo>
                  <a:cubicBezTo>
                    <a:pt x="1186" y="2098"/>
                    <a:pt x="1125" y="2007"/>
                    <a:pt x="1125" y="1916"/>
                  </a:cubicBezTo>
                  <a:cubicBezTo>
                    <a:pt x="1125" y="1703"/>
                    <a:pt x="1308" y="1551"/>
                    <a:pt x="1612" y="1520"/>
                  </a:cubicBezTo>
                  <a:close/>
                  <a:moveTo>
                    <a:pt x="2128" y="3709"/>
                  </a:moveTo>
                  <a:cubicBezTo>
                    <a:pt x="2311" y="3770"/>
                    <a:pt x="2432" y="3861"/>
                    <a:pt x="2524" y="3922"/>
                  </a:cubicBezTo>
                  <a:cubicBezTo>
                    <a:pt x="2615" y="3982"/>
                    <a:pt x="2645" y="4074"/>
                    <a:pt x="2645" y="4195"/>
                  </a:cubicBezTo>
                  <a:cubicBezTo>
                    <a:pt x="2645" y="4438"/>
                    <a:pt x="2463" y="4560"/>
                    <a:pt x="2128" y="4621"/>
                  </a:cubicBezTo>
                  <a:lnTo>
                    <a:pt x="2128" y="3709"/>
                  </a:lnTo>
                  <a:close/>
                  <a:moveTo>
                    <a:pt x="1612" y="1"/>
                  </a:moveTo>
                  <a:lnTo>
                    <a:pt x="1612" y="578"/>
                  </a:lnTo>
                  <a:cubicBezTo>
                    <a:pt x="1125" y="639"/>
                    <a:pt x="700" y="761"/>
                    <a:pt x="426" y="1004"/>
                  </a:cubicBezTo>
                  <a:cubicBezTo>
                    <a:pt x="153" y="1247"/>
                    <a:pt x="1" y="1551"/>
                    <a:pt x="1" y="1916"/>
                  </a:cubicBezTo>
                  <a:cubicBezTo>
                    <a:pt x="1" y="2250"/>
                    <a:pt x="122" y="2523"/>
                    <a:pt x="305" y="2767"/>
                  </a:cubicBezTo>
                  <a:cubicBezTo>
                    <a:pt x="517" y="2979"/>
                    <a:pt x="882" y="3192"/>
                    <a:pt x="1369" y="3405"/>
                  </a:cubicBezTo>
                  <a:lnTo>
                    <a:pt x="1612" y="3496"/>
                  </a:lnTo>
                  <a:lnTo>
                    <a:pt x="1612" y="4651"/>
                  </a:lnTo>
                  <a:cubicBezTo>
                    <a:pt x="1369" y="4651"/>
                    <a:pt x="1095" y="4590"/>
                    <a:pt x="791" y="4499"/>
                  </a:cubicBezTo>
                  <a:cubicBezTo>
                    <a:pt x="487" y="4438"/>
                    <a:pt x="213" y="4317"/>
                    <a:pt x="1" y="4226"/>
                  </a:cubicBezTo>
                  <a:lnTo>
                    <a:pt x="1" y="5229"/>
                  </a:lnTo>
                  <a:cubicBezTo>
                    <a:pt x="487" y="5411"/>
                    <a:pt x="1004" y="5533"/>
                    <a:pt x="1612" y="5533"/>
                  </a:cubicBezTo>
                  <a:lnTo>
                    <a:pt x="1612" y="6293"/>
                  </a:lnTo>
                  <a:lnTo>
                    <a:pt x="2128" y="6293"/>
                  </a:lnTo>
                  <a:lnTo>
                    <a:pt x="2128" y="5533"/>
                  </a:lnTo>
                  <a:cubicBezTo>
                    <a:pt x="2645" y="5472"/>
                    <a:pt x="3040" y="5320"/>
                    <a:pt x="3344" y="5077"/>
                  </a:cubicBezTo>
                  <a:cubicBezTo>
                    <a:pt x="3618" y="4834"/>
                    <a:pt x="3770" y="4530"/>
                    <a:pt x="3770" y="4134"/>
                  </a:cubicBezTo>
                  <a:cubicBezTo>
                    <a:pt x="3770" y="3922"/>
                    <a:pt x="3739" y="3709"/>
                    <a:pt x="3618" y="3557"/>
                  </a:cubicBezTo>
                  <a:cubicBezTo>
                    <a:pt x="3527" y="3375"/>
                    <a:pt x="3375" y="3223"/>
                    <a:pt x="3162" y="3101"/>
                  </a:cubicBezTo>
                  <a:cubicBezTo>
                    <a:pt x="2979" y="2949"/>
                    <a:pt x="2615" y="2797"/>
                    <a:pt x="2128" y="2615"/>
                  </a:cubicBezTo>
                  <a:lnTo>
                    <a:pt x="2128" y="1490"/>
                  </a:lnTo>
                  <a:cubicBezTo>
                    <a:pt x="2554" y="1520"/>
                    <a:pt x="2949" y="1642"/>
                    <a:pt x="3344" y="1794"/>
                  </a:cubicBezTo>
                  <a:lnTo>
                    <a:pt x="3679" y="912"/>
                  </a:lnTo>
                  <a:cubicBezTo>
                    <a:pt x="3223" y="700"/>
                    <a:pt x="2706" y="609"/>
                    <a:pt x="2128" y="578"/>
                  </a:cubicBezTo>
                  <a:lnTo>
                    <a:pt x="2128" y="1"/>
                  </a:lnTo>
                  <a:close/>
                </a:path>
              </a:pathLst>
            </a:custGeom>
            <a:solidFill>
              <a:srgbClr val="EEA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1"/>
          <p:cNvSpPr txBox="1"/>
          <p:nvPr/>
        </p:nvSpPr>
        <p:spPr>
          <a:xfrm>
            <a:off x="139700" y="3393818"/>
            <a:ext cx="271170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by : AlphaGroup_JC_DS_OL_09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75" y="4831138"/>
            <a:ext cx="1192485" cy="19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/>
              <a:t>METHOD</a:t>
            </a:r>
            <a:endParaRPr sz="2000" dirty="0"/>
          </a:p>
        </p:txBody>
      </p:sp>
      <p:sp>
        <p:nvSpPr>
          <p:cNvPr id="641" name="Google Shape;641;p6"/>
          <p:cNvSpPr txBox="1">
            <a:spLocks noGrp="1"/>
          </p:cNvSpPr>
          <p:nvPr>
            <p:ph type="subTitle" idx="4294967295"/>
          </p:nvPr>
        </p:nvSpPr>
        <p:spPr>
          <a:xfrm>
            <a:off x="9639200" y="-354704"/>
            <a:ext cx="16110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6"/>
          <p:cNvSpPr txBox="1"/>
          <p:nvPr/>
        </p:nvSpPr>
        <p:spPr>
          <a:xfrm>
            <a:off x="8462700" y="44600"/>
            <a:ext cx="68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7/25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703;p7">
            <a:extLst>
              <a:ext uri="{FF2B5EF4-FFF2-40B4-BE49-F238E27FC236}">
                <a16:creationId xmlns:a16="http://schemas.microsoft.com/office/drawing/2014/main" id="{D98BBEDC-B41E-8990-4148-4DCA0C552E77}"/>
              </a:ext>
            </a:extLst>
          </p:cNvPr>
          <p:cNvSpPr txBox="1"/>
          <p:nvPr/>
        </p:nvSpPr>
        <p:spPr>
          <a:xfrm>
            <a:off x="1100830" y="1345390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</a:pPr>
            <a:r>
              <a:rPr lang="en-US" sz="1600" b="1" i="0" u="none" strike="noStrike" cap="none" dirty="0">
                <a:solidFill>
                  <a:schemeClr val="accent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Analytics Approach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0"/>
              <a:sym typeface="Arial"/>
            </a:endParaRPr>
          </a:p>
        </p:txBody>
      </p:sp>
      <p:sp>
        <p:nvSpPr>
          <p:cNvPr id="5" name="Google Shape;704;p7">
            <a:extLst>
              <a:ext uri="{FF2B5EF4-FFF2-40B4-BE49-F238E27FC236}">
                <a16:creationId xmlns:a16="http://schemas.microsoft.com/office/drawing/2014/main" id="{A944D043-6CA3-C0FC-2FF8-B67B8006AE0B}"/>
              </a:ext>
            </a:extLst>
          </p:cNvPr>
          <p:cNvSpPr txBox="1"/>
          <p:nvPr/>
        </p:nvSpPr>
        <p:spPr>
          <a:xfrm>
            <a:off x="5661284" y="1367134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</a:pPr>
            <a:r>
              <a:rPr lang="en-US" sz="1600" b="1" i="0" u="none" strike="noStrike" cap="none" dirty="0">
                <a:solidFill>
                  <a:schemeClr val="accent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Limitation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0"/>
              <a:sym typeface="Arial"/>
            </a:endParaRPr>
          </a:p>
        </p:txBody>
      </p:sp>
      <p:sp>
        <p:nvSpPr>
          <p:cNvPr id="6" name="Google Shape;705;p7">
            <a:extLst>
              <a:ext uri="{FF2B5EF4-FFF2-40B4-BE49-F238E27FC236}">
                <a16:creationId xmlns:a16="http://schemas.microsoft.com/office/drawing/2014/main" id="{20E02191-966B-0228-2E30-C0759056BF83}"/>
              </a:ext>
            </a:extLst>
          </p:cNvPr>
          <p:cNvSpPr txBox="1"/>
          <p:nvPr/>
        </p:nvSpPr>
        <p:spPr>
          <a:xfrm>
            <a:off x="274319" y="1693574"/>
            <a:ext cx="4196081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Melakukan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segmentasi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customer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dengan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RFM &amp; K-Means Clustering. 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Dengan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memisahkan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customer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berdasarkan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karakteristiknya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, strategi marketing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jadi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lebih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efektif</a:t>
            </a:r>
            <a:r>
              <a:rPr lang="en-US" sz="1200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1" u="sng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(ada.cx)</a:t>
            </a:r>
            <a:br>
              <a:rPr lang="en-US" sz="1200" b="1" u="sng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ea typeface="Open Sans"/>
                <a:cs typeface="Open Sans"/>
                <a:sym typeface="Open Sans"/>
              </a:rPr>
            </a:br>
            <a:endParaRPr sz="1400" b="1" u="sng" strike="noStrike" cap="none" dirty="0">
              <a:solidFill>
                <a:srgbClr val="0070C0"/>
              </a:solidFill>
              <a:uFill>
                <a:solidFill>
                  <a:schemeClr val="bg1"/>
                </a:solidFill>
              </a:uFill>
              <a:latin typeface="Montserrat" pitchFamily="2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Memberikan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Recommendation System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di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setiap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segmentnya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untuk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meningkatkan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penjualan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strike="noStrike" cap="none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1200" b="1" i="0" strike="noStrike" cap="none" dirty="0" err="1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exposebox</a:t>
            </a:r>
            <a:r>
              <a:rPr lang="en-US" sz="1200" b="1" i="0" strike="noStrike" cap="none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sz="1200" b="1" i="0" strike="noStrike" cap="none" dirty="0">
              <a:solidFill>
                <a:srgbClr val="0070C0"/>
              </a:solidFill>
              <a:uFill>
                <a:solidFill>
                  <a:schemeClr val="bg1"/>
                </a:solidFill>
              </a:uFill>
              <a:latin typeface="Montserrat" pitchFamily="2" charset="0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706;p7">
            <a:extLst>
              <a:ext uri="{FF2B5EF4-FFF2-40B4-BE49-F238E27FC236}">
                <a16:creationId xmlns:a16="http://schemas.microsoft.com/office/drawing/2014/main" id="{6BD5507B-8C81-4F4D-EDF7-5F359E9137EC}"/>
              </a:ext>
            </a:extLst>
          </p:cNvPr>
          <p:cNvSpPr txBox="1"/>
          <p:nvPr/>
        </p:nvSpPr>
        <p:spPr>
          <a:xfrm>
            <a:off x="5142687" y="1682200"/>
            <a:ext cx="3726994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None/>
            </a:pPr>
            <a:r>
              <a:rPr lang="en-US" sz="1200" b="0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Project ini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akan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berfokus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pada: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0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Layanan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 err="1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Olist</a:t>
            </a:r>
            <a:r>
              <a:rPr lang="en-US" sz="1200" b="1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Store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.</a:t>
            </a:r>
            <a:endParaRPr sz="1200" b="0" i="0" u="none" strike="noStrike" cap="none" dirty="0">
              <a:solidFill>
                <a:srgbClr val="07105C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Masalah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rendahnya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Customer retention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0"/>
              <a:sym typeface="Arial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Pengembangan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1200" b="1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strategi marketing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yang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efektif</a:t>
            </a:r>
            <a:endParaRPr sz="1200" b="0" i="0" u="none" strike="noStrike" cap="none" dirty="0">
              <a:solidFill>
                <a:srgbClr val="07105C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707;p7">
            <a:extLst>
              <a:ext uri="{FF2B5EF4-FFF2-40B4-BE49-F238E27FC236}">
                <a16:creationId xmlns:a16="http://schemas.microsoft.com/office/drawing/2014/main" id="{652810AE-8B13-C8CB-533B-1D3C635E3EDB}"/>
              </a:ext>
            </a:extLst>
          </p:cNvPr>
          <p:cNvSpPr txBox="1"/>
          <p:nvPr/>
        </p:nvSpPr>
        <p:spPr>
          <a:xfrm>
            <a:off x="1005555" y="3651949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</a:pPr>
            <a:r>
              <a:rPr lang="en-US" sz="1600" b="1" i="0" u="none" strike="noStrike" cap="none" dirty="0">
                <a:solidFill>
                  <a:schemeClr val="accent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Metrics Evaluation</a:t>
            </a:r>
            <a:endParaRPr sz="1400" b="0" i="0" u="none" strike="noStrike" cap="none" dirty="0">
              <a:solidFill>
                <a:srgbClr val="000000"/>
              </a:solidFill>
              <a:latin typeface="Montserrat" pitchFamily="2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D968A-BB50-21F3-A5C7-3919745F9272}"/>
              </a:ext>
            </a:extLst>
          </p:cNvPr>
          <p:cNvSpPr txBox="1"/>
          <p:nvPr/>
        </p:nvSpPr>
        <p:spPr>
          <a:xfrm>
            <a:off x="218755" y="4116493"/>
            <a:ext cx="7143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Menentukan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Jumlah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Cluster:</a:t>
            </a:r>
          </a:p>
          <a:p>
            <a:pPr marL="342900" indent="-342900">
              <a:buAutoNum type="arabicPeriod"/>
            </a:pPr>
            <a:r>
              <a:rPr lang="en-ID" sz="1200" b="1" dirty="0">
                <a:solidFill>
                  <a:schemeClr val="tx1"/>
                </a:solidFill>
                <a:latin typeface="Montserrat" pitchFamily="2" charset="0"/>
              </a:rPr>
              <a:t>Silhouette Score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,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Ukuran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kemiripan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suatu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cluster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dibandingkan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cluster lain</a:t>
            </a:r>
          </a:p>
          <a:p>
            <a:pPr marL="342900" indent="-342900">
              <a:buAutoNum type="arabicPeriod"/>
            </a:pPr>
            <a:r>
              <a:rPr lang="en-ID" sz="1200" b="1" dirty="0">
                <a:solidFill>
                  <a:schemeClr val="tx1"/>
                </a:solidFill>
                <a:latin typeface="Montserrat" pitchFamily="2" charset="0"/>
              </a:rPr>
              <a:t>Elbow Method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,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perubahan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tingkat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kemiripan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setiap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penambahan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satu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3477419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"/>
          <p:cNvSpPr txBox="1">
            <a:spLocks noGrp="1"/>
          </p:cNvSpPr>
          <p:nvPr>
            <p:ph type="title"/>
          </p:nvPr>
        </p:nvSpPr>
        <p:spPr>
          <a:xfrm>
            <a:off x="4208075" y="2965730"/>
            <a:ext cx="422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>
                <a:solidFill>
                  <a:srgbClr val="07105C"/>
                </a:solidFill>
              </a:rPr>
              <a:t>DATA UNDERSTANDING</a:t>
            </a:r>
            <a:endParaRPr sz="4400">
              <a:solidFill>
                <a:srgbClr val="07105C"/>
              </a:solidFill>
            </a:endParaRPr>
          </a:p>
        </p:txBody>
      </p:sp>
      <p:sp>
        <p:nvSpPr>
          <p:cNvPr id="716" name="Google Shape;716;p8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/>
              <a:t>03</a:t>
            </a:r>
            <a:endParaRPr/>
          </a:p>
        </p:txBody>
      </p:sp>
      <p:grpSp>
        <p:nvGrpSpPr>
          <p:cNvPr id="717" name="Google Shape;717;p8"/>
          <p:cNvGrpSpPr/>
          <p:nvPr/>
        </p:nvGrpSpPr>
        <p:grpSpPr>
          <a:xfrm>
            <a:off x="1541919" y="900170"/>
            <a:ext cx="1416000" cy="3485605"/>
            <a:chOff x="1598810" y="2896100"/>
            <a:chExt cx="695681" cy="1712478"/>
          </a:xfrm>
        </p:grpSpPr>
        <p:sp>
          <p:nvSpPr>
            <p:cNvPr id="718" name="Google Shape;718;p8"/>
            <p:cNvSpPr/>
            <p:nvPr/>
          </p:nvSpPr>
          <p:spPr>
            <a:xfrm>
              <a:off x="1764889" y="3218703"/>
              <a:ext cx="150521" cy="127785"/>
            </a:xfrm>
            <a:custGeom>
              <a:avLst/>
              <a:gdLst/>
              <a:ahLst/>
              <a:cxnLst/>
              <a:rect l="l" t="t" r="r" b="b"/>
              <a:pathLst>
                <a:path w="5687" h="4828" extrusionOk="0">
                  <a:moveTo>
                    <a:pt x="1217" y="0"/>
                  </a:moveTo>
                  <a:cubicBezTo>
                    <a:pt x="963" y="0"/>
                    <a:pt x="715" y="72"/>
                    <a:pt x="513" y="232"/>
                  </a:cubicBezTo>
                  <a:cubicBezTo>
                    <a:pt x="93" y="573"/>
                    <a:pt x="1" y="1204"/>
                    <a:pt x="146" y="1716"/>
                  </a:cubicBezTo>
                  <a:cubicBezTo>
                    <a:pt x="303" y="2241"/>
                    <a:pt x="618" y="2662"/>
                    <a:pt x="986" y="3068"/>
                  </a:cubicBezTo>
                  <a:cubicBezTo>
                    <a:pt x="1564" y="3686"/>
                    <a:pt x="2325" y="4263"/>
                    <a:pt x="2745" y="4827"/>
                  </a:cubicBezTo>
                  <a:cubicBezTo>
                    <a:pt x="3586" y="4263"/>
                    <a:pt x="4045" y="3686"/>
                    <a:pt x="4622" y="3068"/>
                  </a:cubicBezTo>
                  <a:cubicBezTo>
                    <a:pt x="4990" y="2662"/>
                    <a:pt x="5371" y="2241"/>
                    <a:pt x="5529" y="1716"/>
                  </a:cubicBezTo>
                  <a:cubicBezTo>
                    <a:pt x="5686" y="1204"/>
                    <a:pt x="5620" y="573"/>
                    <a:pt x="5200" y="232"/>
                  </a:cubicBezTo>
                  <a:cubicBezTo>
                    <a:pt x="4998" y="72"/>
                    <a:pt x="4750" y="0"/>
                    <a:pt x="4496" y="0"/>
                  </a:cubicBezTo>
                  <a:cubicBezTo>
                    <a:pt x="4188" y="0"/>
                    <a:pt x="3871" y="105"/>
                    <a:pt x="3612" y="285"/>
                  </a:cubicBezTo>
                  <a:cubicBezTo>
                    <a:pt x="3297" y="495"/>
                    <a:pt x="3047" y="810"/>
                    <a:pt x="2863" y="1151"/>
                  </a:cubicBezTo>
                  <a:cubicBezTo>
                    <a:pt x="2667" y="810"/>
                    <a:pt x="2417" y="495"/>
                    <a:pt x="2102" y="285"/>
                  </a:cubicBezTo>
                  <a:cubicBezTo>
                    <a:pt x="1843" y="105"/>
                    <a:pt x="1525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654390" y="3143802"/>
              <a:ext cx="79958" cy="68207"/>
            </a:xfrm>
            <a:custGeom>
              <a:avLst/>
              <a:gdLst/>
              <a:ahLst/>
              <a:cxnLst/>
              <a:rect l="l" t="t" r="r" b="b"/>
              <a:pathLst>
                <a:path w="3021" h="2577" extrusionOk="0">
                  <a:moveTo>
                    <a:pt x="657" y="0"/>
                  </a:moveTo>
                  <a:cubicBezTo>
                    <a:pt x="519" y="0"/>
                    <a:pt x="384" y="38"/>
                    <a:pt x="277" y="121"/>
                  </a:cubicBezTo>
                  <a:cubicBezTo>
                    <a:pt x="53" y="305"/>
                    <a:pt x="1" y="646"/>
                    <a:pt x="93" y="923"/>
                  </a:cubicBezTo>
                  <a:cubicBezTo>
                    <a:pt x="172" y="1198"/>
                    <a:pt x="303" y="1422"/>
                    <a:pt x="500" y="1632"/>
                  </a:cubicBezTo>
                  <a:cubicBezTo>
                    <a:pt x="802" y="1959"/>
                    <a:pt x="972" y="2274"/>
                    <a:pt x="1406" y="2577"/>
                  </a:cubicBezTo>
                  <a:cubicBezTo>
                    <a:pt x="2036" y="2274"/>
                    <a:pt x="2128" y="1959"/>
                    <a:pt x="2430" y="1632"/>
                  </a:cubicBezTo>
                  <a:cubicBezTo>
                    <a:pt x="2627" y="1422"/>
                    <a:pt x="2863" y="1198"/>
                    <a:pt x="2942" y="923"/>
                  </a:cubicBezTo>
                  <a:cubicBezTo>
                    <a:pt x="3021" y="646"/>
                    <a:pt x="3008" y="305"/>
                    <a:pt x="2784" y="121"/>
                  </a:cubicBezTo>
                  <a:cubicBezTo>
                    <a:pt x="2677" y="38"/>
                    <a:pt x="2543" y="0"/>
                    <a:pt x="2405" y="0"/>
                  </a:cubicBezTo>
                  <a:cubicBezTo>
                    <a:pt x="2239" y="0"/>
                    <a:pt x="2067" y="55"/>
                    <a:pt x="1931" y="147"/>
                  </a:cubicBezTo>
                  <a:cubicBezTo>
                    <a:pt x="1760" y="266"/>
                    <a:pt x="1642" y="436"/>
                    <a:pt x="1537" y="608"/>
                  </a:cubicBezTo>
                  <a:cubicBezTo>
                    <a:pt x="1432" y="436"/>
                    <a:pt x="1301" y="266"/>
                    <a:pt x="1130" y="147"/>
                  </a:cubicBezTo>
                  <a:cubicBezTo>
                    <a:pt x="994" y="55"/>
                    <a:pt x="823" y="0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1894867" y="4522691"/>
              <a:ext cx="139695" cy="78582"/>
            </a:xfrm>
            <a:custGeom>
              <a:avLst/>
              <a:gdLst/>
              <a:ahLst/>
              <a:cxnLst/>
              <a:rect l="l" t="t" r="r" b="b"/>
              <a:pathLst>
                <a:path w="5278" h="2969" extrusionOk="0">
                  <a:moveTo>
                    <a:pt x="5082" y="1"/>
                  </a:moveTo>
                  <a:lnTo>
                    <a:pt x="3296" y="13"/>
                  </a:lnTo>
                  <a:cubicBezTo>
                    <a:pt x="3112" y="1143"/>
                    <a:pt x="1969" y="1970"/>
                    <a:pt x="828" y="2035"/>
                  </a:cubicBezTo>
                  <a:lnTo>
                    <a:pt x="499" y="2049"/>
                  </a:lnTo>
                  <a:cubicBezTo>
                    <a:pt x="315" y="2062"/>
                    <a:pt x="158" y="2180"/>
                    <a:pt x="105" y="2364"/>
                  </a:cubicBezTo>
                  <a:cubicBezTo>
                    <a:pt x="0" y="2666"/>
                    <a:pt x="224" y="2968"/>
                    <a:pt x="552" y="2968"/>
                  </a:cubicBezTo>
                  <a:lnTo>
                    <a:pt x="4201" y="2849"/>
                  </a:lnTo>
                  <a:cubicBezTo>
                    <a:pt x="4805" y="2823"/>
                    <a:pt x="5278" y="2312"/>
                    <a:pt x="5265" y="1708"/>
                  </a:cubicBezTo>
                  <a:lnTo>
                    <a:pt x="5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1941792" y="3939629"/>
              <a:ext cx="147000" cy="612167"/>
            </a:xfrm>
            <a:custGeom>
              <a:avLst/>
              <a:gdLst/>
              <a:ahLst/>
              <a:cxnLst/>
              <a:rect l="l" t="t" r="r" b="b"/>
              <a:pathLst>
                <a:path w="5554" h="23129" extrusionOk="0">
                  <a:moveTo>
                    <a:pt x="0" y="0"/>
                  </a:moveTo>
                  <a:cubicBezTo>
                    <a:pt x="0" y="210"/>
                    <a:pt x="13" y="407"/>
                    <a:pt x="13" y="604"/>
                  </a:cubicBezTo>
                  <a:cubicBezTo>
                    <a:pt x="39" y="1378"/>
                    <a:pt x="65" y="2180"/>
                    <a:pt x="79" y="3020"/>
                  </a:cubicBezTo>
                  <a:cubicBezTo>
                    <a:pt x="91" y="3847"/>
                    <a:pt x="118" y="4713"/>
                    <a:pt x="131" y="5593"/>
                  </a:cubicBezTo>
                  <a:cubicBezTo>
                    <a:pt x="131" y="6040"/>
                    <a:pt x="144" y="6486"/>
                    <a:pt x="144" y="6932"/>
                  </a:cubicBezTo>
                  <a:lnTo>
                    <a:pt x="170" y="7680"/>
                  </a:lnTo>
                  <a:cubicBezTo>
                    <a:pt x="170" y="7812"/>
                    <a:pt x="184" y="7904"/>
                    <a:pt x="196" y="8022"/>
                  </a:cubicBezTo>
                  <a:lnTo>
                    <a:pt x="196" y="8100"/>
                  </a:lnTo>
                  <a:lnTo>
                    <a:pt x="196" y="8114"/>
                  </a:lnTo>
                  <a:lnTo>
                    <a:pt x="196" y="8179"/>
                  </a:lnTo>
                  <a:lnTo>
                    <a:pt x="196" y="8205"/>
                  </a:lnTo>
                  <a:lnTo>
                    <a:pt x="210" y="8258"/>
                  </a:lnTo>
                  <a:lnTo>
                    <a:pt x="223" y="8482"/>
                  </a:lnTo>
                  <a:cubicBezTo>
                    <a:pt x="289" y="9033"/>
                    <a:pt x="380" y="9479"/>
                    <a:pt x="446" y="9938"/>
                  </a:cubicBezTo>
                  <a:cubicBezTo>
                    <a:pt x="512" y="10385"/>
                    <a:pt x="578" y="10819"/>
                    <a:pt x="617" y="11251"/>
                  </a:cubicBezTo>
                  <a:cubicBezTo>
                    <a:pt x="709" y="12105"/>
                    <a:pt x="762" y="12919"/>
                    <a:pt x="840" y="13655"/>
                  </a:cubicBezTo>
                  <a:cubicBezTo>
                    <a:pt x="853" y="13838"/>
                    <a:pt x="879" y="14008"/>
                    <a:pt x="893" y="14180"/>
                  </a:cubicBezTo>
                  <a:cubicBezTo>
                    <a:pt x="905" y="14363"/>
                    <a:pt x="919" y="14560"/>
                    <a:pt x="932" y="14744"/>
                  </a:cubicBezTo>
                  <a:cubicBezTo>
                    <a:pt x="958" y="15125"/>
                    <a:pt x="984" y="15505"/>
                    <a:pt x="998" y="15873"/>
                  </a:cubicBezTo>
                  <a:cubicBezTo>
                    <a:pt x="1024" y="16608"/>
                    <a:pt x="1077" y="17317"/>
                    <a:pt x="1103" y="17973"/>
                  </a:cubicBezTo>
                  <a:cubicBezTo>
                    <a:pt x="1155" y="18644"/>
                    <a:pt x="1182" y="19234"/>
                    <a:pt x="1234" y="19773"/>
                  </a:cubicBezTo>
                  <a:cubicBezTo>
                    <a:pt x="1273" y="20310"/>
                    <a:pt x="1313" y="20783"/>
                    <a:pt x="1352" y="21164"/>
                  </a:cubicBezTo>
                  <a:cubicBezTo>
                    <a:pt x="1431" y="21938"/>
                    <a:pt x="1483" y="22385"/>
                    <a:pt x="1483" y="22385"/>
                  </a:cubicBezTo>
                  <a:cubicBezTo>
                    <a:pt x="1544" y="22817"/>
                    <a:pt x="1922" y="23129"/>
                    <a:pt x="2347" y="23129"/>
                  </a:cubicBezTo>
                  <a:cubicBezTo>
                    <a:pt x="2387" y="23129"/>
                    <a:pt x="2428" y="23126"/>
                    <a:pt x="2468" y="23120"/>
                  </a:cubicBezTo>
                  <a:cubicBezTo>
                    <a:pt x="2836" y="23068"/>
                    <a:pt x="3111" y="22805"/>
                    <a:pt x="3204" y="22477"/>
                  </a:cubicBezTo>
                  <a:cubicBezTo>
                    <a:pt x="3204" y="22477"/>
                    <a:pt x="3309" y="22031"/>
                    <a:pt x="3466" y="21269"/>
                  </a:cubicBezTo>
                  <a:cubicBezTo>
                    <a:pt x="3531" y="20888"/>
                    <a:pt x="3624" y="20415"/>
                    <a:pt x="3715" y="19890"/>
                  </a:cubicBezTo>
                  <a:cubicBezTo>
                    <a:pt x="3808" y="19353"/>
                    <a:pt x="3886" y="18749"/>
                    <a:pt x="3978" y="18092"/>
                  </a:cubicBezTo>
                  <a:cubicBezTo>
                    <a:pt x="4056" y="17422"/>
                    <a:pt x="4149" y="16700"/>
                    <a:pt x="4214" y="15939"/>
                  </a:cubicBezTo>
                  <a:cubicBezTo>
                    <a:pt x="4254" y="15558"/>
                    <a:pt x="4280" y="15164"/>
                    <a:pt x="4306" y="14744"/>
                  </a:cubicBezTo>
                  <a:lnTo>
                    <a:pt x="4319" y="14586"/>
                  </a:lnTo>
                  <a:lnTo>
                    <a:pt x="4319" y="14402"/>
                  </a:lnTo>
                  <a:lnTo>
                    <a:pt x="4333" y="14101"/>
                  </a:lnTo>
                  <a:cubicBezTo>
                    <a:pt x="4333" y="13877"/>
                    <a:pt x="4333" y="13602"/>
                    <a:pt x="4319" y="13392"/>
                  </a:cubicBezTo>
                  <a:cubicBezTo>
                    <a:pt x="4266" y="12499"/>
                    <a:pt x="4083" y="11619"/>
                    <a:pt x="3925" y="10766"/>
                  </a:cubicBezTo>
                  <a:cubicBezTo>
                    <a:pt x="3846" y="10332"/>
                    <a:pt x="3781" y="9912"/>
                    <a:pt x="3729" y="9492"/>
                  </a:cubicBezTo>
                  <a:cubicBezTo>
                    <a:pt x="3676" y="9072"/>
                    <a:pt x="3650" y="8652"/>
                    <a:pt x="3676" y="8324"/>
                  </a:cubicBezTo>
                  <a:lnTo>
                    <a:pt x="3689" y="8205"/>
                  </a:lnTo>
                  <a:lnTo>
                    <a:pt x="3702" y="8114"/>
                  </a:lnTo>
                  <a:cubicBezTo>
                    <a:pt x="3715" y="8009"/>
                    <a:pt x="3729" y="7890"/>
                    <a:pt x="3755" y="7799"/>
                  </a:cubicBezTo>
                  <a:lnTo>
                    <a:pt x="3873" y="7234"/>
                  </a:lnTo>
                  <a:cubicBezTo>
                    <a:pt x="3951" y="6814"/>
                    <a:pt x="4044" y="6394"/>
                    <a:pt x="4123" y="5973"/>
                  </a:cubicBezTo>
                  <a:cubicBezTo>
                    <a:pt x="4293" y="5133"/>
                    <a:pt x="4490" y="4293"/>
                    <a:pt x="4674" y="3493"/>
                  </a:cubicBezTo>
                  <a:cubicBezTo>
                    <a:pt x="4858" y="2691"/>
                    <a:pt x="5054" y="1917"/>
                    <a:pt x="5252" y="1168"/>
                  </a:cubicBezTo>
                  <a:cubicBezTo>
                    <a:pt x="5343" y="774"/>
                    <a:pt x="5448" y="380"/>
                    <a:pt x="5553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2158422" y="4509484"/>
              <a:ext cx="136069" cy="99094"/>
            </a:xfrm>
            <a:custGeom>
              <a:avLst/>
              <a:gdLst/>
              <a:ahLst/>
              <a:cxnLst/>
              <a:rect l="l" t="t" r="r" b="b"/>
              <a:pathLst>
                <a:path w="5141" h="3744" extrusionOk="0">
                  <a:moveTo>
                    <a:pt x="4524" y="1"/>
                  </a:moveTo>
                  <a:lnTo>
                    <a:pt x="2765" y="342"/>
                  </a:lnTo>
                  <a:cubicBezTo>
                    <a:pt x="2777" y="1484"/>
                    <a:pt x="1819" y="2508"/>
                    <a:pt x="703" y="2771"/>
                  </a:cubicBezTo>
                  <a:lnTo>
                    <a:pt x="388" y="2849"/>
                  </a:lnTo>
                  <a:cubicBezTo>
                    <a:pt x="204" y="2889"/>
                    <a:pt x="73" y="3047"/>
                    <a:pt x="46" y="3217"/>
                  </a:cubicBezTo>
                  <a:cubicBezTo>
                    <a:pt x="0" y="3495"/>
                    <a:pt x="220" y="3743"/>
                    <a:pt x="489" y="3743"/>
                  </a:cubicBezTo>
                  <a:cubicBezTo>
                    <a:pt x="524" y="3743"/>
                    <a:pt x="561" y="3739"/>
                    <a:pt x="598" y="3730"/>
                  </a:cubicBezTo>
                  <a:lnTo>
                    <a:pt x="4169" y="2954"/>
                  </a:lnTo>
                  <a:cubicBezTo>
                    <a:pt x="4760" y="2837"/>
                    <a:pt x="5141" y="2246"/>
                    <a:pt x="5009" y="1655"/>
                  </a:cubicBezTo>
                  <a:lnTo>
                    <a:pt x="4524" y="1"/>
                  </a:lnTo>
                  <a:close/>
                </a:path>
              </a:pathLst>
            </a:custGeom>
            <a:solidFill>
              <a:srgbClr val="FB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2158422" y="4509484"/>
              <a:ext cx="136069" cy="99094"/>
            </a:xfrm>
            <a:custGeom>
              <a:avLst/>
              <a:gdLst/>
              <a:ahLst/>
              <a:cxnLst/>
              <a:rect l="l" t="t" r="r" b="b"/>
              <a:pathLst>
                <a:path w="5141" h="3744" extrusionOk="0">
                  <a:moveTo>
                    <a:pt x="4524" y="1"/>
                  </a:moveTo>
                  <a:lnTo>
                    <a:pt x="2765" y="342"/>
                  </a:lnTo>
                  <a:cubicBezTo>
                    <a:pt x="2777" y="1484"/>
                    <a:pt x="1819" y="2508"/>
                    <a:pt x="703" y="2771"/>
                  </a:cubicBezTo>
                  <a:lnTo>
                    <a:pt x="388" y="2849"/>
                  </a:lnTo>
                  <a:cubicBezTo>
                    <a:pt x="204" y="2889"/>
                    <a:pt x="73" y="3047"/>
                    <a:pt x="46" y="3217"/>
                  </a:cubicBezTo>
                  <a:cubicBezTo>
                    <a:pt x="0" y="3495"/>
                    <a:pt x="220" y="3743"/>
                    <a:pt x="489" y="3743"/>
                  </a:cubicBezTo>
                  <a:cubicBezTo>
                    <a:pt x="524" y="3743"/>
                    <a:pt x="561" y="3739"/>
                    <a:pt x="598" y="3730"/>
                  </a:cubicBezTo>
                  <a:lnTo>
                    <a:pt x="4169" y="2954"/>
                  </a:lnTo>
                  <a:cubicBezTo>
                    <a:pt x="4760" y="2837"/>
                    <a:pt x="5141" y="2246"/>
                    <a:pt x="5009" y="1655"/>
                  </a:cubicBezTo>
                  <a:lnTo>
                    <a:pt x="45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2022039" y="3671707"/>
              <a:ext cx="256470" cy="871575"/>
            </a:xfrm>
            <a:custGeom>
              <a:avLst/>
              <a:gdLst/>
              <a:ahLst/>
              <a:cxnLst/>
              <a:rect l="l" t="t" r="r" b="b"/>
              <a:pathLst>
                <a:path w="9690" h="32930" extrusionOk="0">
                  <a:moveTo>
                    <a:pt x="3638" y="0"/>
                  </a:moveTo>
                  <a:cubicBezTo>
                    <a:pt x="1878" y="105"/>
                    <a:pt x="368" y="1418"/>
                    <a:pt x="79" y="3230"/>
                  </a:cubicBezTo>
                  <a:cubicBezTo>
                    <a:pt x="0" y="3769"/>
                    <a:pt x="27" y="4294"/>
                    <a:pt x="158" y="4779"/>
                  </a:cubicBezTo>
                  <a:lnTo>
                    <a:pt x="172" y="4845"/>
                  </a:lnTo>
                  <a:cubicBezTo>
                    <a:pt x="172" y="4845"/>
                    <a:pt x="289" y="5292"/>
                    <a:pt x="499" y="6066"/>
                  </a:cubicBezTo>
                  <a:cubicBezTo>
                    <a:pt x="697" y="6827"/>
                    <a:pt x="972" y="7918"/>
                    <a:pt x="1261" y="9230"/>
                  </a:cubicBezTo>
                  <a:cubicBezTo>
                    <a:pt x="1418" y="9873"/>
                    <a:pt x="1576" y="10582"/>
                    <a:pt x="1733" y="11331"/>
                  </a:cubicBezTo>
                  <a:cubicBezTo>
                    <a:pt x="1905" y="12079"/>
                    <a:pt x="2075" y="12867"/>
                    <a:pt x="2232" y="13694"/>
                  </a:cubicBezTo>
                  <a:cubicBezTo>
                    <a:pt x="2404" y="14508"/>
                    <a:pt x="2587" y="15349"/>
                    <a:pt x="2745" y="16215"/>
                  </a:cubicBezTo>
                  <a:cubicBezTo>
                    <a:pt x="2836" y="16648"/>
                    <a:pt x="2929" y="17094"/>
                    <a:pt x="3007" y="17528"/>
                  </a:cubicBezTo>
                  <a:lnTo>
                    <a:pt x="3165" y="18263"/>
                  </a:lnTo>
                  <a:cubicBezTo>
                    <a:pt x="3191" y="18395"/>
                    <a:pt x="3218" y="18486"/>
                    <a:pt x="3244" y="18591"/>
                  </a:cubicBezTo>
                  <a:lnTo>
                    <a:pt x="3270" y="18670"/>
                  </a:lnTo>
                  <a:lnTo>
                    <a:pt x="3270" y="18683"/>
                  </a:lnTo>
                  <a:cubicBezTo>
                    <a:pt x="3270" y="18683"/>
                    <a:pt x="3279" y="18758"/>
                    <a:pt x="3282" y="18758"/>
                  </a:cubicBezTo>
                  <a:cubicBezTo>
                    <a:pt x="3282" y="18758"/>
                    <a:pt x="3283" y="18755"/>
                    <a:pt x="3283" y="18749"/>
                  </a:cubicBezTo>
                  <a:lnTo>
                    <a:pt x="3283" y="18775"/>
                  </a:lnTo>
                  <a:lnTo>
                    <a:pt x="3309" y="18827"/>
                  </a:lnTo>
                  <a:lnTo>
                    <a:pt x="3361" y="19037"/>
                  </a:lnTo>
                  <a:cubicBezTo>
                    <a:pt x="3533" y="19563"/>
                    <a:pt x="3690" y="19996"/>
                    <a:pt x="3848" y="20429"/>
                  </a:cubicBezTo>
                  <a:cubicBezTo>
                    <a:pt x="3992" y="20863"/>
                    <a:pt x="5161" y="23331"/>
                    <a:pt x="6775" y="28070"/>
                  </a:cubicBezTo>
                  <a:cubicBezTo>
                    <a:pt x="6933" y="28714"/>
                    <a:pt x="7077" y="29292"/>
                    <a:pt x="7221" y="29817"/>
                  </a:cubicBezTo>
                  <a:cubicBezTo>
                    <a:pt x="7353" y="30342"/>
                    <a:pt x="7484" y="30788"/>
                    <a:pt x="7589" y="31156"/>
                  </a:cubicBezTo>
                  <a:cubicBezTo>
                    <a:pt x="7799" y="31904"/>
                    <a:pt x="7944" y="32324"/>
                    <a:pt x="7944" y="32324"/>
                  </a:cubicBezTo>
                  <a:cubicBezTo>
                    <a:pt x="8060" y="32696"/>
                    <a:pt x="8409" y="32930"/>
                    <a:pt x="8781" y="32930"/>
                  </a:cubicBezTo>
                  <a:cubicBezTo>
                    <a:pt x="8869" y="32930"/>
                    <a:pt x="8959" y="32917"/>
                    <a:pt x="9047" y="32889"/>
                  </a:cubicBezTo>
                  <a:cubicBezTo>
                    <a:pt x="9401" y="32770"/>
                    <a:pt x="9624" y="32455"/>
                    <a:pt x="9651" y="32114"/>
                  </a:cubicBezTo>
                  <a:cubicBezTo>
                    <a:pt x="9651" y="32114"/>
                    <a:pt x="9677" y="31668"/>
                    <a:pt x="9690" y="30880"/>
                  </a:cubicBezTo>
                  <a:cubicBezTo>
                    <a:pt x="9690" y="30486"/>
                    <a:pt x="9690" y="30013"/>
                    <a:pt x="9677" y="29476"/>
                  </a:cubicBezTo>
                  <a:cubicBezTo>
                    <a:pt x="9677" y="28937"/>
                    <a:pt x="9651" y="28320"/>
                    <a:pt x="9624" y="27664"/>
                  </a:cubicBezTo>
                  <a:cubicBezTo>
                    <a:pt x="9585" y="26994"/>
                    <a:pt x="9546" y="26272"/>
                    <a:pt x="9467" y="25497"/>
                  </a:cubicBezTo>
                  <a:cubicBezTo>
                    <a:pt x="8889" y="21873"/>
                    <a:pt x="7077" y="19799"/>
                    <a:pt x="6959" y="19405"/>
                  </a:cubicBezTo>
                  <a:cubicBezTo>
                    <a:pt x="6827" y="19011"/>
                    <a:pt x="6684" y="18605"/>
                    <a:pt x="6657" y="18263"/>
                  </a:cubicBezTo>
                  <a:lnTo>
                    <a:pt x="6644" y="18158"/>
                  </a:lnTo>
                  <a:lnTo>
                    <a:pt x="6644" y="18132"/>
                  </a:lnTo>
                  <a:lnTo>
                    <a:pt x="6644" y="18118"/>
                  </a:lnTo>
                  <a:cubicBezTo>
                    <a:pt x="6644" y="18108"/>
                    <a:pt x="6645" y="18104"/>
                    <a:pt x="6648" y="18104"/>
                  </a:cubicBezTo>
                  <a:cubicBezTo>
                    <a:pt x="6657" y="18104"/>
                    <a:pt x="6680" y="18159"/>
                    <a:pt x="6683" y="18159"/>
                  </a:cubicBezTo>
                  <a:cubicBezTo>
                    <a:pt x="6683" y="18159"/>
                    <a:pt x="6684" y="18159"/>
                    <a:pt x="6684" y="18158"/>
                  </a:cubicBezTo>
                  <a:lnTo>
                    <a:pt x="6710" y="18145"/>
                  </a:lnTo>
                  <a:lnTo>
                    <a:pt x="6710" y="18053"/>
                  </a:lnTo>
                  <a:lnTo>
                    <a:pt x="6710" y="17738"/>
                  </a:lnTo>
                  <a:lnTo>
                    <a:pt x="6722" y="17160"/>
                  </a:lnTo>
                  <a:cubicBezTo>
                    <a:pt x="6722" y="16727"/>
                    <a:pt x="6736" y="16294"/>
                    <a:pt x="6749" y="15874"/>
                  </a:cubicBezTo>
                  <a:cubicBezTo>
                    <a:pt x="6762" y="15007"/>
                    <a:pt x="6801" y="14153"/>
                    <a:pt x="6841" y="13327"/>
                  </a:cubicBezTo>
                  <a:cubicBezTo>
                    <a:pt x="6880" y="12513"/>
                    <a:pt x="6933" y="11711"/>
                    <a:pt x="6985" y="10950"/>
                  </a:cubicBezTo>
                  <a:cubicBezTo>
                    <a:pt x="7038" y="10188"/>
                    <a:pt x="7090" y="9467"/>
                    <a:pt x="7156" y="8810"/>
                  </a:cubicBezTo>
                  <a:cubicBezTo>
                    <a:pt x="7195" y="8259"/>
                    <a:pt x="7248" y="7746"/>
                    <a:pt x="7288" y="7287"/>
                  </a:cubicBezTo>
                  <a:cubicBezTo>
                    <a:pt x="6762" y="4517"/>
                    <a:pt x="6001" y="1812"/>
                    <a:pt x="363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1912917" y="3688751"/>
              <a:ext cx="327032" cy="423824"/>
            </a:xfrm>
            <a:custGeom>
              <a:avLst/>
              <a:gdLst/>
              <a:ahLst/>
              <a:cxnLst/>
              <a:rect l="l" t="t" r="r" b="b"/>
              <a:pathLst>
                <a:path w="12356" h="16013" extrusionOk="0">
                  <a:moveTo>
                    <a:pt x="9664" y="0"/>
                  </a:moveTo>
                  <a:lnTo>
                    <a:pt x="2942" y="236"/>
                  </a:lnTo>
                  <a:cubicBezTo>
                    <a:pt x="1891" y="5488"/>
                    <a:pt x="80" y="10936"/>
                    <a:pt x="14" y="14218"/>
                  </a:cubicBezTo>
                  <a:cubicBezTo>
                    <a:pt x="1" y="14521"/>
                    <a:pt x="158" y="14796"/>
                    <a:pt x="408" y="14967"/>
                  </a:cubicBezTo>
                  <a:cubicBezTo>
                    <a:pt x="1313" y="15566"/>
                    <a:pt x="2382" y="15693"/>
                    <a:pt x="3526" y="15693"/>
                  </a:cubicBezTo>
                  <a:cubicBezTo>
                    <a:pt x="4363" y="15693"/>
                    <a:pt x="5241" y="15625"/>
                    <a:pt x="6122" y="15625"/>
                  </a:cubicBezTo>
                  <a:cubicBezTo>
                    <a:pt x="6621" y="15625"/>
                    <a:pt x="7121" y="15647"/>
                    <a:pt x="7616" y="15715"/>
                  </a:cubicBezTo>
                  <a:cubicBezTo>
                    <a:pt x="8477" y="15837"/>
                    <a:pt x="9346" y="16012"/>
                    <a:pt x="10202" y="16012"/>
                  </a:cubicBezTo>
                  <a:cubicBezTo>
                    <a:pt x="10546" y="16012"/>
                    <a:pt x="10888" y="15984"/>
                    <a:pt x="11227" y="15913"/>
                  </a:cubicBezTo>
                  <a:cubicBezTo>
                    <a:pt x="11528" y="15860"/>
                    <a:pt x="11831" y="15755"/>
                    <a:pt x="12027" y="15531"/>
                  </a:cubicBezTo>
                  <a:cubicBezTo>
                    <a:pt x="12356" y="15151"/>
                    <a:pt x="12277" y="14586"/>
                    <a:pt x="12198" y="14101"/>
                  </a:cubicBezTo>
                  <a:cubicBezTo>
                    <a:pt x="11752" y="11435"/>
                    <a:pt x="11633" y="8704"/>
                    <a:pt x="11831" y="6013"/>
                  </a:cubicBezTo>
                  <a:cubicBezTo>
                    <a:pt x="11922" y="4844"/>
                    <a:pt x="12067" y="3663"/>
                    <a:pt x="11817" y="2533"/>
                  </a:cubicBezTo>
                  <a:cubicBezTo>
                    <a:pt x="11554" y="1392"/>
                    <a:pt x="10793" y="289"/>
                    <a:pt x="9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1758299" y="3270604"/>
              <a:ext cx="363505" cy="373695"/>
            </a:xfrm>
            <a:custGeom>
              <a:avLst/>
              <a:gdLst/>
              <a:ahLst/>
              <a:cxnLst/>
              <a:rect l="l" t="t" r="r" b="b"/>
              <a:pathLst>
                <a:path w="13734" h="14119" extrusionOk="0">
                  <a:moveTo>
                    <a:pt x="11857" y="1"/>
                  </a:moveTo>
                  <a:cubicBezTo>
                    <a:pt x="11080" y="1"/>
                    <a:pt x="10384" y="539"/>
                    <a:pt x="10215" y="1331"/>
                  </a:cubicBezTo>
                  <a:cubicBezTo>
                    <a:pt x="10215" y="1331"/>
                    <a:pt x="10189" y="1410"/>
                    <a:pt x="10163" y="1541"/>
                  </a:cubicBezTo>
                  <a:cubicBezTo>
                    <a:pt x="10123" y="1711"/>
                    <a:pt x="10084" y="1921"/>
                    <a:pt x="10032" y="2197"/>
                  </a:cubicBezTo>
                  <a:cubicBezTo>
                    <a:pt x="9927" y="2761"/>
                    <a:pt x="9795" y="3536"/>
                    <a:pt x="9664" y="4455"/>
                  </a:cubicBezTo>
                  <a:cubicBezTo>
                    <a:pt x="9533" y="5375"/>
                    <a:pt x="9388" y="6437"/>
                    <a:pt x="9204" y="7528"/>
                  </a:cubicBezTo>
                  <a:cubicBezTo>
                    <a:pt x="9099" y="8065"/>
                    <a:pt x="9007" y="8617"/>
                    <a:pt x="8876" y="9156"/>
                  </a:cubicBezTo>
                  <a:cubicBezTo>
                    <a:pt x="8745" y="9681"/>
                    <a:pt x="8574" y="10192"/>
                    <a:pt x="8390" y="10600"/>
                  </a:cubicBezTo>
                  <a:cubicBezTo>
                    <a:pt x="8299" y="10796"/>
                    <a:pt x="8193" y="10968"/>
                    <a:pt x="8115" y="11073"/>
                  </a:cubicBezTo>
                  <a:cubicBezTo>
                    <a:pt x="8022" y="11190"/>
                    <a:pt x="7970" y="11230"/>
                    <a:pt x="7943" y="11256"/>
                  </a:cubicBezTo>
                  <a:cubicBezTo>
                    <a:pt x="7938" y="11259"/>
                    <a:pt x="7937" y="11260"/>
                    <a:pt x="7937" y="11260"/>
                  </a:cubicBezTo>
                  <a:cubicBezTo>
                    <a:pt x="7939" y="11260"/>
                    <a:pt x="7955" y="11253"/>
                    <a:pt x="7965" y="11248"/>
                  </a:cubicBezTo>
                  <a:lnTo>
                    <a:pt x="7965" y="11248"/>
                  </a:lnTo>
                  <a:lnTo>
                    <a:pt x="7957" y="11256"/>
                  </a:lnTo>
                  <a:lnTo>
                    <a:pt x="7931" y="11269"/>
                  </a:lnTo>
                  <a:lnTo>
                    <a:pt x="7878" y="11283"/>
                  </a:lnTo>
                  <a:lnTo>
                    <a:pt x="7773" y="11321"/>
                  </a:lnTo>
                  <a:lnTo>
                    <a:pt x="7628" y="11388"/>
                  </a:lnTo>
                  <a:cubicBezTo>
                    <a:pt x="7523" y="11427"/>
                    <a:pt x="7406" y="11466"/>
                    <a:pt x="7287" y="11493"/>
                  </a:cubicBezTo>
                  <a:cubicBezTo>
                    <a:pt x="7051" y="11571"/>
                    <a:pt x="6802" y="11637"/>
                    <a:pt x="6552" y="11689"/>
                  </a:cubicBezTo>
                  <a:cubicBezTo>
                    <a:pt x="6040" y="11808"/>
                    <a:pt x="5515" y="11887"/>
                    <a:pt x="5003" y="11939"/>
                  </a:cubicBezTo>
                  <a:cubicBezTo>
                    <a:pt x="4491" y="12004"/>
                    <a:pt x="4005" y="12044"/>
                    <a:pt x="3546" y="12070"/>
                  </a:cubicBezTo>
                  <a:cubicBezTo>
                    <a:pt x="3073" y="12097"/>
                    <a:pt x="2653" y="12097"/>
                    <a:pt x="2272" y="12109"/>
                  </a:cubicBezTo>
                  <a:cubicBezTo>
                    <a:pt x="2240" y="12111"/>
                    <a:pt x="2209" y="12112"/>
                    <a:pt x="2178" y="12112"/>
                  </a:cubicBezTo>
                  <a:cubicBezTo>
                    <a:pt x="1837" y="12112"/>
                    <a:pt x="1539" y="11989"/>
                    <a:pt x="1274" y="11965"/>
                  </a:cubicBezTo>
                  <a:cubicBezTo>
                    <a:pt x="1206" y="11955"/>
                    <a:pt x="1141" y="11951"/>
                    <a:pt x="1079" y="11951"/>
                  </a:cubicBezTo>
                  <a:cubicBezTo>
                    <a:pt x="888" y="11951"/>
                    <a:pt x="727" y="11991"/>
                    <a:pt x="617" y="12030"/>
                  </a:cubicBezTo>
                  <a:cubicBezTo>
                    <a:pt x="460" y="12097"/>
                    <a:pt x="381" y="12162"/>
                    <a:pt x="381" y="12162"/>
                  </a:cubicBezTo>
                  <a:cubicBezTo>
                    <a:pt x="355" y="12188"/>
                    <a:pt x="316" y="12228"/>
                    <a:pt x="290" y="12267"/>
                  </a:cubicBezTo>
                  <a:cubicBezTo>
                    <a:pt x="1" y="12608"/>
                    <a:pt x="53" y="13107"/>
                    <a:pt x="395" y="13396"/>
                  </a:cubicBezTo>
                  <a:lnTo>
                    <a:pt x="434" y="13422"/>
                  </a:lnTo>
                  <a:cubicBezTo>
                    <a:pt x="434" y="13422"/>
                    <a:pt x="512" y="13488"/>
                    <a:pt x="644" y="13541"/>
                  </a:cubicBezTo>
                  <a:cubicBezTo>
                    <a:pt x="770" y="13587"/>
                    <a:pt x="935" y="13622"/>
                    <a:pt x="1150" y="13622"/>
                  </a:cubicBezTo>
                  <a:cubicBezTo>
                    <a:pt x="1181" y="13622"/>
                    <a:pt x="1214" y="13621"/>
                    <a:pt x="1248" y="13620"/>
                  </a:cubicBezTo>
                  <a:cubicBezTo>
                    <a:pt x="1444" y="13599"/>
                    <a:pt x="1689" y="13521"/>
                    <a:pt x="1964" y="13521"/>
                  </a:cubicBezTo>
                  <a:cubicBezTo>
                    <a:pt x="2038" y="13521"/>
                    <a:pt x="2115" y="13527"/>
                    <a:pt x="2193" y="13541"/>
                  </a:cubicBezTo>
                  <a:cubicBezTo>
                    <a:pt x="2561" y="13593"/>
                    <a:pt x="2981" y="13646"/>
                    <a:pt x="3453" y="13725"/>
                  </a:cubicBezTo>
                  <a:cubicBezTo>
                    <a:pt x="3913" y="13790"/>
                    <a:pt x="4425" y="13895"/>
                    <a:pt x="4976" y="13961"/>
                  </a:cubicBezTo>
                  <a:cubicBezTo>
                    <a:pt x="5528" y="14040"/>
                    <a:pt x="6119" y="14105"/>
                    <a:pt x="6762" y="14118"/>
                  </a:cubicBezTo>
                  <a:cubicBezTo>
                    <a:pt x="7091" y="14118"/>
                    <a:pt x="7418" y="14105"/>
                    <a:pt x="7773" y="14079"/>
                  </a:cubicBezTo>
                  <a:cubicBezTo>
                    <a:pt x="7943" y="14052"/>
                    <a:pt x="8115" y="14026"/>
                    <a:pt x="8299" y="14000"/>
                  </a:cubicBezTo>
                  <a:lnTo>
                    <a:pt x="8600" y="13935"/>
                  </a:lnTo>
                  <a:lnTo>
                    <a:pt x="8705" y="13908"/>
                  </a:lnTo>
                  <a:lnTo>
                    <a:pt x="8771" y="13895"/>
                  </a:lnTo>
                  <a:lnTo>
                    <a:pt x="8797" y="13895"/>
                  </a:lnTo>
                  <a:lnTo>
                    <a:pt x="8810" y="13882"/>
                  </a:lnTo>
                  <a:lnTo>
                    <a:pt x="8863" y="13869"/>
                  </a:lnTo>
                  <a:cubicBezTo>
                    <a:pt x="9414" y="13698"/>
                    <a:pt x="9860" y="13357"/>
                    <a:pt x="10202" y="13028"/>
                  </a:cubicBezTo>
                  <a:cubicBezTo>
                    <a:pt x="10530" y="12687"/>
                    <a:pt x="10767" y="12333"/>
                    <a:pt x="10963" y="11992"/>
                  </a:cubicBezTo>
                  <a:cubicBezTo>
                    <a:pt x="11371" y="11309"/>
                    <a:pt x="11607" y="10639"/>
                    <a:pt x="11817" y="10009"/>
                  </a:cubicBezTo>
                  <a:cubicBezTo>
                    <a:pt x="12027" y="9366"/>
                    <a:pt x="12197" y="8762"/>
                    <a:pt x="12329" y="8170"/>
                  </a:cubicBezTo>
                  <a:cubicBezTo>
                    <a:pt x="12605" y="6989"/>
                    <a:pt x="12801" y="5912"/>
                    <a:pt x="12959" y="4993"/>
                  </a:cubicBezTo>
                  <a:cubicBezTo>
                    <a:pt x="13116" y="4088"/>
                    <a:pt x="13261" y="3353"/>
                    <a:pt x="13366" y="2854"/>
                  </a:cubicBezTo>
                  <a:cubicBezTo>
                    <a:pt x="13419" y="2604"/>
                    <a:pt x="13458" y="2407"/>
                    <a:pt x="13484" y="2276"/>
                  </a:cubicBezTo>
                  <a:cubicBezTo>
                    <a:pt x="13510" y="2131"/>
                    <a:pt x="13524" y="2066"/>
                    <a:pt x="13524" y="2066"/>
                  </a:cubicBezTo>
                  <a:cubicBezTo>
                    <a:pt x="13734" y="1147"/>
                    <a:pt x="13156" y="241"/>
                    <a:pt x="12237" y="44"/>
                  </a:cubicBezTo>
                  <a:cubicBezTo>
                    <a:pt x="12110" y="15"/>
                    <a:pt x="11982" y="1"/>
                    <a:pt x="11857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1954973" y="3546969"/>
              <a:ext cx="4896" cy="344"/>
            </a:xfrm>
            <a:custGeom>
              <a:avLst/>
              <a:gdLst/>
              <a:ahLst/>
              <a:cxnLst/>
              <a:rect l="l" t="t" r="r" b="b"/>
              <a:pathLst>
                <a:path w="185" h="13" extrusionOk="0">
                  <a:moveTo>
                    <a:pt x="185" y="0"/>
                  </a:moveTo>
                  <a:cubicBezTo>
                    <a:pt x="106" y="0"/>
                    <a:pt x="40" y="13"/>
                    <a:pt x="1" y="13"/>
                  </a:cubicBezTo>
                  <a:cubicBezTo>
                    <a:pt x="54" y="13"/>
                    <a:pt x="119" y="13"/>
                    <a:pt x="185" y="0"/>
                  </a:cubicBezTo>
                  <a:close/>
                </a:path>
              </a:pathLst>
            </a:custGeom>
            <a:solidFill>
              <a:srgbClr val="FFC0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2012670" y="3204172"/>
              <a:ext cx="124768" cy="217378"/>
            </a:xfrm>
            <a:custGeom>
              <a:avLst/>
              <a:gdLst/>
              <a:ahLst/>
              <a:cxnLst/>
              <a:rect l="l" t="t" r="r" b="b"/>
              <a:pathLst>
                <a:path w="4714" h="8213" extrusionOk="0">
                  <a:moveTo>
                    <a:pt x="2785" y="1"/>
                  </a:moveTo>
                  <a:cubicBezTo>
                    <a:pt x="1952" y="1"/>
                    <a:pt x="1199" y="581"/>
                    <a:pt x="1037" y="1438"/>
                  </a:cubicBezTo>
                  <a:lnTo>
                    <a:pt x="1024" y="1478"/>
                  </a:lnTo>
                  <a:cubicBezTo>
                    <a:pt x="1024" y="1478"/>
                    <a:pt x="972" y="1779"/>
                    <a:pt x="853" y="2330"/>
                  </a:cubicBezTo>
                  <a:cubicBezTo>
                    <a:pt x="748" y="2882"/>
                    <a:pt x="591" y="3670"/>
                    <a:pt x="381" y="4615"/>
                  </a:cubicBezTo>
                  <a:cubicBezTo>
                    <a:pt x="263" y="5127"/>
                    <a:pt x="144" y="5691"/>
                    <a:pt x="0" y="6283"/>
                  </a:cubicBezTo>
                  <a:cubicBezTo>
                    <a:pt x="736" y="6873"/>
                    <a:pt x="1602" y="7346"/>
                    <a:pt x="2390" y="7832"/>
                  </a:cubicBezTo>
                  <a:cubicBezTo>
                    <a:pt x="2600" y="7963"/>
                    <a:pt x="2810" y="8095"/>
                    <a:pt x="3020" y="8212"/>
                  </a:cubicBezTo>
                  <a:cubicBezTo>
                    <a:pt x="3335" y="7202"/>
                    <a:pt x="3584" y="6257"/>
                    <a:pt x="3794" y="5416"/>
                  </a:cubicBezTo>
                  <a:cubicBezTo>
                    <a:pt x="4044" y="4431"/>
                    <a:pt x="4214" y="3617"/>
                    <a:pt x="4346" y="3039"/>
                  </a:cubicBezTo>
                  <a:cubicBezTo>
                    <a:pt x="4464" y="2462"/>
                    <a:pt x="4529" y="2120"/>
                    <a:pt x="4529" y="2120"/>
                  </a:cubicBezTo>
                  <a:cubicBezTo>
                    <a:pt x="4713" y="1162"/>
                    <a:pt x="4083" y="230"/>
                    <a:pt x="3125" y="33"/>
                  </a:cubicBezTo>
                  <a:cubicBezTo>
                    <a:pt x="3011" y="11"/>
                    <a:pt x="2898" y="1"/>
                    <a:pt x="2785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1983821" y="3204119"/>
              <a:ext cx="304773" cy="531309"/>
            </a:xfrm>
            <a:custGeom>
              <a:avLst/>
              <a:gdLst/>
              <a:ahLst/>
              <a:cxnLst/>
              <a:rect l="l" t="t" r="r" b="b"/>
              <a:pathLst>
                <a:path w="11515" h="20074" extrusionOk="0">
                  <a:moveTo>
                    <a:pt x="4290" y="0"/>
                  </a:moveTo>
                  <a:cubicBezTo>
                    <a:pt x="3392" y="0"/>
                    <a:pt x="2854" y="338"/>
                    <a:pt x="2547" y="862"/>
                  </a:cubicBezTo>
                  <a:cubicBezTo>
                    <a:pt x="3598" y="2359"/>
                    <a:pt x="1681" y="5615"/>
                    <a:pt x="1681" y="5615"/>
                  </a:cubicBezTo>
                  <a:cubicBezTo>
                    <a:pt x="1549" y="5891"/>
                    <a:pt x="1511" y="6364"/>
                    <a:pt x="1563" y="6849"/>
                  </a:cubicBezTo>
                  <a:cubicBezTo>
                    <a:pt x="1721" y="8622"/>
                    <a:pt x="1642" y="10420"/>
                    <a:pt x="1379" y="12179"/>
                  </a:cubicBezTo>
                  <a:cubicBezTo>
                    <a:pt x="1353" y="12429"/>
                    <a:pt x="959" y="15554"/>
                    <a:pt x="0" y="18652"/>
                  </a:cubicBezTo>
                  <a:cubicBezTo>
                    <a:pt x="1557" y="19800"/>
                    <a:pt x="3154" y="20073"/>
                    <a:pt x="4780" y="20073"/>
                  </a:cubicBezTo>
                  <a:cubicBezTo>
                    <a:pt x="6260" y="20073"/>
                    <a:pt x="7766" y="19846"/>
                    <a:pt x="9289" y="19846"/>
                  </a:cubicBezTo>
                  <a:cubicBezTo>
                    <a:pt x="9308" y="19846"/>
                    <a:pt x="9328" y="19847"/>
                    <a:pt x="9348" y="19847"/>
                  </a:cubicBezTo>
                  <a:cubicBezTo>
                    <a:pt x="10031" y="16210"/>
                    <a:pt x="8469" y="14399"/>
                    <a:pt x="9401" y="11563"/>
                  </a:cubicBezTo>
                  <a:cubicBezTo>
                    <a:pt x="10608" y="7834"/>
                    <a:pt x="10110" y="8818"/>
                    <a:pt x="10806" y="6180"/>
                  </a:cubicBezTo>
                  <a:cubicBezTo>
                    <a:pt x="11489" y="3540"/>
                    <a:pt x="11515" y="2201"/>
                    <a:pt x="10451" y="1361"/>
                  </a:cubicBezTo>
                  <a:cubicBezTo>
                    <a:pt x="9453" y="560"/>
                    <a:pt x="8875" y="429"/>
                    <a:pt x="7352" y="74"/>
                  </a:cubicBezTo>
                  <a:lnTo>
                    <a:pt x="5292" y="114"/>
                  </a:lnTo>
                  <a:cubicBezTo>
                    <a:pt x="4916" y="36"/>
                    <a:pt x="4584" y="0"/>
                    <a:pt x="4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1944889" y="2965099"/>
              <a:ext cx="243289" cy="270233"/>
            </a:xfrm>
            <a:custGeom>
              <a:avLst/>
              <a:gdLst/>
              <a:ahLst/>
              <a:cxnLst/>
              <a:rect l="l" t="t" r="r" b="b"/>
              <a:pathLst>
                <a:path w="9192" h="10210" extrusionOk="0">
                  <a:moveTo>
                    <a:pt x="4190" y="0"/>
                  </a:moveTo>
                  <a:cubicBezTo>
                    <a:pt x="3731" y="0"/>
                    <a:pt x="3272" y="83"/>
                    <a:pt x="2837" y="256"/>
                  </a:cubicBezTo>
                  <a:cubicBezTo>
                    <a:pt x="776" y="1070"/>
                    <a:pt x="1" y="2462"/>
                    <a:pt x="513" y="4352"/>
                  </a:cubicBezTo>
                  <a:cubicBezTo>
                    <a:pt x="1550" y="8212"/>
                    <a:pt x="2968" y="8961"/>
                    <a:pt x="3519" y="9014"/>
                  </a:cubicBezTo>
                  <a:cubicBezTo>
                    <a:pt x="3580" y="9021"/>
                    <a:pt x="3641" y="9024"/>
                    <a:pt x="3701" y="9024"/>
                  </a:cubicBezTo>
                  <a:cubicBezTo>
                    <a:pt x="4668" y="9024"/>
                    <a:pt x="5529" y="8186"/>
                    <a:pt x="5529" y="8186"/>
                  </a:cubicBezTo>
                  <a:lnTo>
                    <a:pt x="6093" y="9840"/>
                  </a:lnTo>
                  <a:cubicBezTo>
                    <a:pt x="6366" y="10107"/>
                    <a:pt x="6683" y="10209"/>
                    <a:pt x="7008" y="10209"/>
                  </a:cubicBezTo>
                  <a:cubicBezTo>
                    <a:pt x="8058" y="10209"/>
                    <a:pt x="9191" y="9145"/>
                    <a:pt x="9191" y="9145"/>
                  </a:cubicBezTo>
                  <a:lnTo>
                    <a:pt x="7852" y="6637"/>
                  </a:lnTo>
                  <a:lnTo>
                    <a:pt x="8364" y="3906"/>
                  </a:lnTo>
                  <a:cubicBezTo>
                    <a:pt x="8259" y="2829"/>
                    <a:pt x="7563" y="1517"/>
                    <a:pt x="6684" y="874"/>
                  </a:cubicBezTo>
                  <a:lnTo>
                    <a:pt x="6526" y="769"/>
                  </a:lnTo>
                  <a:cubicBezTo>
                    <a:pt x="5842" y="270"/>
                    <a:pt x="5017" y="0"/>
                    <a:pt x="419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1598810" y="3420141"/>
              <a:ext cx="352044" cy="182785"/>
            </a:xfrm>
            <a:custGeom>
              <a:avLst/>
              <a:gdLst/>
              <a:ahLst/>
              <a:cxnLst/>
              <a:rect l="l" t="t" r="r" b="b"/>
              <a:pathLst>
                <a:path w="13301" h="6906" extrusionOk="0">
                  <a:moveTo>
                    <a:pt x="367" y="0"/>
                  </a:moveTo>
                  <a:cubicBezTo>
                    <a:pt x="313" y="0"/>
                    <a:pt x="259" y="13"/>
                    <a:pt x="210" y="40"/>
                  </a:cubicBezTo>
                  <a:cubicBezTo>
                    <a:pt x="53" y="131"/>
                    <a:pt x="0" y="328"/>
                    <a:pt x="93" y="472"/>
                  </a:cubicBezTo>
                  <a:lnTo>
                    <a:pt x="3769" y="6748"/>
                  </a:lnTo>
                  <a:cubicBezTo>
                    <a:pt x="3821" y="6853"/>
                    <a:pt x="3926" y="6906"/>
                    <a:pt x="4044" y="6906"/>
                  </a:cubicBezTo>
                  <a:lnTo>
                    <a:pt x="4058" y="6906"/>
                  </a:lnTo>
                  <a:lnTo>
                    <a:pt x="12998" y="6263"/>
                  </a:lnTo>
                  <a:cubicBezTo>
                    <a:pt x="13169" y="6249"/>
                    <a:pt x="13300" y="6105"/>
                    <a:pt x="13287" y="5921"/>
                  </a:cubicBezTo>
                  <a:cubicBezTo>
                    <a:pt x="13275" y="5758"/>
                    <a:pt x="13131" y="5632"/>
                    <a:pt x="12970" y="5632"/>
                  </a:cubicBezTo>
                  <a:cubicBezTo>
                    <a:pt x="12962" y="5632"/>
                    <a:pt x="12954" y="5632"/>
                    <a:pt x="12945" y="5633"/>
                  </a:cubicBezTo>
                  <a:lnTo>
                    <a:pt x="4215" y="6263"/>
                  </a:lnTo>
                  <a:lnTo>
                    <a:pt x="630" y="157"/>
                  </a:lnTo>
                  <a:cubicBezTo>
                    <a:pt x="578" y="52"/>
                    <a:pt x="473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1834390" y="3469131"/>
              <a:ext cx="377082" cy="189057"/>
            </a:xfrm>
            <a:custGeom>
              <a:avLst/>
              <a:gdLst/>
              <a:ahLst/>
              <a:cxnLst/>
              <a:rect l="l" t="t" r="r" b="b"/>
              <a:pathLst>
                <a:path w="14247" h="7143" extrusionOk="0">
                  <a:moveTo>
                    <a:pt x="9632" y="7137"/>
                  </a:moveTo>
                  <a:lnTo>
                    <a:pt x="9632" y="7137"/>
                  </a:lnTo>
                  <a:cubicBezTo>
                    <a:pt x="9622" y="7137"/>
                    <a:pt x="9621" y="7138"/>
                    <a:pt x="9637" y="7143"/>
                  </a:cubicBezTo>
                  <a:lnTo>
                    <a:pt x="9632" y="7137"/>
                  </a:lnTo>
                  <a:close/>
                  <a:moveTo>
                    <a:pt x="11187" y="0"/>
                  </a:moveTo>
                  <a:cubicBezTo>
                    <a:pt x="11160" y="79"/>
                    <a:pt x="11134" y="158"/>
                    <a:pt x="11122" y="237"/>
                  </a:cubicBezTo>
                  <a:cubicBezTo>
                    <a:pt x="10938" y="853"/>
                    <a:pt x="10740" y="1497"/>
                    <a:pt x="10504" y="2101"/>
                  </a:cubicBezTo>
                  <a:cubicBezTo>
                    <a:pt x="10281" y="2705"/>
                    <a:pt x="10031" y="3322"/>
                    <a:pt x="9756" y="3794"/>
                  </a:cubicBezTo>
                  <a:cubicBezTo>
                    <a:pt x="9651" y="3992"/>
                    <a:pt x="9506" y="4175"/>
                    <a:pt x="9454" y="4241"/>
                  </a:cubicBezTo>
                  <a:lnTo>
                    <a:pt x="9349" y="4241"/>
                  </a:lnTo>
                  <a:cubicBezTo>
                    <a:pt x="9296" y="4241"/>
                    <a:pt x="9231" y="4228"/>
                    <a:pt x="9165" y="4214"/>
                  </a:cubicBezTo>
                  <a:cubicBezTo>
                    <a:pt x="9047" y="4188"/>
                    <a:pt x="8902" y="4162"/>
                    <a:pt x="8771" y="4136"/>
                  </a:cubicBezTo>
                  <a:cubicBezTo>
                    <a:pt x="8482" y="4070"/>
                    <a:pt x="8193" y="3965"/>
                    <a:pt x="7892" y="3873"/>
                  </a:cubicBezTo>
                  <a:cubicBezTo>
                    <a:pt x="7274" y="3677"/>
                    <a:pt x="6670" y="3440"/>
                    <a:pt x="6066" y="3230"/>
                  </a:cubicBezTo>
                  <a:cubicBezTo>
                    <a:pt x="5462" y="3020"/>
                    <a:pt x="4858" y="2823"/>
                    <a:pt x="4294" y="2679"/>
                  </a:cubicBezTo>
                  <a:cubicBezTo>
                    <a:pt x="3729" y="2534"/>
                    <a:pt x="3192" y="2429"/>
                    <a:pt x="2705" y="2390"/>
                  </a:cubicBezTo>
                  <a:cubicBezTo>
                    <a:pt x="2260" y="2342"/>
                    <a:pt x="1847" y="2216"/>
                    <a:pt x="1487" y="2216"/>
                  </a:cubicBezTo>
                  <a:cubicBezTo>
                    <a:pt x="1455" y="2216"/>
                    <a:pt x="1424" y="2217"/>
                    <a:pt x="1392" y="2219"/>
                  </a:cubicBezTo>
                  <a:cubicBezTo>
                    <a:pt x="1012" y="2232"/>
                    <a:pt x="723" y="2337"/>
                    <a:pt x="539" y="2442"/>
                  </a:cubicBezTo>
                  <a:cubicBezTo>
                    <a:pt x="368" y="2560"/>
                    <a:pt x="290" y="2653"/>
                    <a:pt x="290" y="2653"/>
                  </a:cubicBezTo>
                  <a:cubicBezTo>
                    <a:pt x="237" y="2705"/>
                    <a:pt x="198" y="2770"/>
                    <a:pt x="172" y="2836"/>
                  </a:cubicBezTo>
                  <a:cubicBezTo>
                    <a:pt x="1" y="3230"/>
                    <a:pt x="172" y="3677"/>
                    <a:pt x="566" y="3847"/>
                  </a:cubicBezTo>
                  <a:lnTo>
                    <a:pt x="710" y="3913"/>
                  </a:lnTo>
                  <a:cubicBezTo>
                    <a:pt x="710" y="3913"/>
                    <a:pt x="802" y="3952"/>
                    <a:pt x="946" y="3965"/>
                  </a:cubicBezTo>
                  <a:cubicBezTo>
                    <a:pt x="1011" y="3976"/>
                    <a:pt x="1081" y="3983"/>
                    <a:pt x="1158" y="3983"/>
                  </a:cubicBezTo>
                  <a:cubicBezTo>
                    <a:pt x="1267" y="3983"/>
                    <a:pt x="1391" y="3970"/>
                    <a:pt x="1537" y="3939"/>
                  </a:cubicBezTo>
                  <a:cubicBezTo>
                    <a:pt x="1602" y="3939"/>
                    <a:pt x="1669" y="3926"/>
                    <a:pt x="1734" y="3899"/>
                  </a:cubicBezTo>
                  <a:cubicBezTo>
                    <a:pt x="1812" y="3887"/>
                    <a:pt x="1879" y="3873"/>
                    <a:pt x="1957" y="3860"/>
                  </a:cubicBezTo>
                  <a:cubicBezTo>
                    <a:pt x="2065" y="3844"/>
                    <a:pt x="2174" y="3827"/>
                    <a:pt x="2289" y="3827"/>
                  </a:cubicBezTo>
                  <a:cubicBezTo>
                    <a:pt x="2355" y="3827"/>
                    <a:pt x="2424" y="3833"/>
                    <a:pt x="2495" y="3847"/>
                  </a:cubicBezTo>
                  <a:cubicBezTo>
                    <a:pt x="2863" y="3939"/>
                    <a:pt x="3283" y="4070"/>
                    <a:pt x="3729" y="4293"/>
                  </a:cubicBezTo>
                  <a:cubicBezTo>
                    <a:pt x="4189" y="4491"/>
                    <a:pt x="4662" y="4779"/>
                    <a:pt x="5174" y="5095"/>
                  </a:cubicBezTo>
                  <a:cubicBezTo>
                    <a:pt x="5686" y="5410"/>
                    <a:pt x="6224" y="5764"/>
                    <a:pt x="6841" y="6131"/>
                  </a:cubicBezTo>
                  <a:cubicBezTo>
                    <a:pt x="7157" y="6315"/>
                    <a:pt x="7484" y="6499"/>
                    <a:pt x="7866" y="6656"/>
                  </a:cubicBezTo>
                  <a:cubicBezTo>
                    <a:pt x="8049" y="6749"/>
                    <a:pt x="8246" y="6828"/>
                    <a:pt x="8456" y="6893"/>
                  </a:cubicBezTo>
                  <a:cubicBezTo>
                    <a:pt x="8561" y="6933"/>
                    <a:pt x="8666" y="6959"/>
                    <a:pt x="8785" y="6998"/>
                  </a:cubicBezTo>
                  <a:cubicBezTo>
                    <a:pt x="8902" y="7024"/>
                    <a:pt x="9007" y="7050"/>
                    <a:pt x="9165" y="7076"/>
                  </a:cubicBezTo>
                  <a:lnTo>
                    <a:pt x="9388" y="7103"/>
                  </a:lnTo>
                  <a:lnTo>
                    <a:pt x="9532" y="7129"/>
                  </a:lnTo>
                  <a:lnTo>
                    <a:pt x="9625" y="7129"/>
                  </a:lnTo>
                  <a:lnTo>
                    <a:pt x="9632" y="7137"/>
                  </a:lnTo>
                  <a:lnTo>
                    <a:pt x="9632" y="7137"/>
                  </a:lnTo>
                  <a:cubicBezTo>
                    <a:pt x="9633" y="7137"/>
                    <a:pt x="9634" y="7137"/>
                    <a:pt x="9634" y="7137"/>
                  </a:cubicBezTo>
                  <a:cubicBezTo>
                    <a:pt x="9658" y="7137"/>
                    <a:pt x="9716" y="7143"/>
                    <a:pt x="9716" y="7143"/>
                  </a:cubicBezTo>
                  <a:lnTo>
                    <a:pt x="9756" y="7143"/>
                  </a:lnTo>
                  <a:cubicBezTo>
                    <a:pt x="9887" y="7143"/>
                    <a:pt x="10019" y="7129"/>
                    <a:pt x="10136" y="7103"/>
                  </a:cubicBezTo>
                  <a:cubicBezTo>
                    <a:pt x="10635" y="7011"/>
                    <a:pt x="10977" y="6801"/>
                    <a:pt x="11239" y="6604"/>
                  </a:cubicBezTo>
                  <a:cubicBezTo>
                    <a:pt x="11764" y="6210"/>
                    <a:pt x="12041" y="5816"/>
                    <a:pt x="12303" y="5448"/>
                  </a:cubicBezTo>
                  <a:cubicBezTo>
                    <a:pt x="12815" y="4713"/>
                    <a:pt x="13156" y="4018"/>
                    <a:pt x="13471" y="3322"/>
                  </a:cubicBezTo>
                  <a:cubicBezTo>
                    <a:pt x="13760" y="2653"/>
                    <a:pt x="14023" y="2009"/>
                    <a:pt x="14246" y="1392"/>
                  </a:cubicBezTo>
                  <a:cubicBezTo>
                    <a:pt x="13143" y="1182"/>
                    <a:pt x="12106" y="669"/>
                    <a:pt x="1118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1944201" y="2896100"/>
              <a:ext cx="322506" cy="245486"/>
            </a:xfrm>
            <a:custGeom>
              <a:avLst/>
              <a:gdLst/>
              <a:ahLst/>
              <a:cxnLst/>
              <a:rect l="l" t="t" r="r" b="b"/>
              <a:pathLst>
                <a:path w="12185" h="9275" extrusionOk="0">
                  <a:moveTo>
                    <a:pt x="6251" y="1"/>
                  </a:moveTo>
                  <a:cubicBezTo>
                    <a:pt x="5832" y="1"/>
                    <a:pt x="5411" y="167"/>
                    <a:pt x="5082" y="447"/>
                  </a:cubicBezTo>
                  <a:cubicBezTo>
                    <a:pt x="4741" y="736"/>
                    <a:pt x="4491" y="1130"/>
                    <a:pt x="4333" y="1550"/>
                  </a:cubicBezTo>
                  <a:cubicBezTo>
                    <a:pt x="4306" y="1550"/>
                    <a:pt x="4279" y="1549"/>
                    <a:pt x="4251" y="1549"/>
                  </a:cubicBezTo>
                  <a:cubicBezTo>
                    <a:pt x="3647" y="1549"/>
                    <a:pt x="3028" y="1685"/>
                    <a:pt x="2311" y="2037"/>
                  </a:cubicBezTo>
                  <a:cubicBezTo>
                    <a:pt x="1248" y="2574"/>
                    <a:pt x="158" y="3415"/>
                    <a:pt x="158" y="4622"/>
                  </a:cubicBezTo>
                  <a:cubicBezTo>
                    <a:pt x="158" y="4622"/>
                    <a:pt x="0" y="5515"/>
                    <a:pt x="709" y="6238"/>
                  </a:cubicBezTo>
                  <a:cubicBezTo>
                    <a:pt x="1248" y="6776"/>
                    <a:pt x="1852" y="7236"/>
                    <a:pt x="2509" y="7603"/>
                  </a:cubicBezTo>
                  <a:cubicBezTo>
                    <a:pt x="3178" y="7957"/>
                    <a:pt x="3860" y="8325"/>
                    <a:pt x="4373" y="8890"/>
                  </a:cubicBezTo>
                  <a:cubicBezTo>
                    <a:pt x="4517" y="9060"/>
                    <a:pt x="4662" y="9244"/>
                    <a:pt x="4872" y="9270"/>
                  </a:cubicBezTo>
                  <a:cubicBezTo>
                    <a:pt x="4891" y="9273"/>
                    <a:pt x="4910" y="9274"/>
                    <a:pt x="4929" y="9274"/>
                  </a:cubicBezTo>
                  <a:cubicBezTo>
                    <a:pt x="5252" y="9274"/>
                    <a:pt x="5473" y="8857"/>
                    <a:pt x="5423" y="8522"/>
                  </a:cubicBezTo>
                  <a:cubicBezTo>
                    <a:pt x="5371" y="8167"/>
                    <a:pt x="5161" y="7852"/>
                    <a:pt x="5082" y="7498"/>
                  </a:cubicBezTo>
                  <a:cubicBezTo>
                    <a:pt x="5003" y="7143"/>
                    <a:pt x="5161" y="6684"/>
                    <a:pt x="5515" y="6644"/>
                  </a:cubicBezTo>
                  <a:cubicBezTo>
                    <a:pt x="5530" y="6643"/>
                    <a:pt x="5544" y="6642"/>
                    <a:pt x="5559" y="6642"/>
                  </a:cubicBezTo>
                  <a:cubicBezTo>
                    <a:pt x="5814" y="6642"/>
                    <a:pt x="6012" y="6852"/>
                    <a:pt x="6197" y="7026"/>
                  </a:cubicBezTo>
                  <a:cubicBezTo>
                    <a:pt x="6749" y="7563"/>
                    <a:pt x="7261" y="8194"/>
                    <a:pt x="7983" y="8444"/>
                  </a:cubicBezTo>
                  <a:cubicBezTo>
                    <a:pt x="8285" y="7813"/>
                    <a:pt x="8718" y="6947"/>
                    <a:pt x="8849" y="6264"/>
                  </a:cubicBezTo>
                  <a:cubicBezTo>
                    <a:pt x="8994" y="5581"/>
                    <a:pt x="8954" y="4846"/>
                    <a:pt x="8653" y="4216"/>
                  </a:cubicBezTo>
                  <a:cubicBezTo>
                    <a:pt x="8601" y="4111"/>
                    <a:pt x="8548" y="4006"/>
                    <a:pt x="8482" y="3901"/>
                  </a:cubicBezTo>
                  <a:lnTo>
                    <a:pt x="8482" y="3901"/>
                  </a:lnTo>
                  <a:cubicBezTo>
                    <a:pt x="8932" y="4021"/>
                    <a:pt x="9382" y="4098"/>
                    <a:pt x="9830" y="4098"/>
                  </a:cubicBezTo>
                  <a:cubicBezTo>
                    <a:pt x="10166" y="4098"/>
                    <a:pt x="10500" y="4055"/>
                    <a:pt x="10832" y="3953"/>
                  </a:cubicBezTo>
                  <a:cubicBezTo>
                    <a:pt x="11226" y="3835"/>
                    <a:pt x="11607" y="3625"/>
                    <a:pt x="11857" y="3283"/>
                  </a:cubicBezTo>
                  <a:cubicBezTo>
                    <a:pt x="12119" y="2929"/>
                    <a:pt x="12184" y="2457"/>
                    <a:pt x="12132" y="2010"/>
                  </a:cubicBezTo>
                  <a:cubicBezTo>
                    <a:pt x="12079" y="1564"/>
                    <a:pt x="11935" y="1144"/>
                    <a:pt x="11778" y="736"/>
                  </a:cubicBezTo>
                  <a:cubicBezTo>
                    <a:pt x="11699" y="514"/>
                    <a:pt x="11580" y="264"/>
                    <a:pt x="11358" y="211"/>
                  </a:cubicBezTo>
                  <a:cubicBezTo>
                    <a:pt x="11326" y="203"/>
                    <a:pt x="11295" y="200"/>
                    <a:pt x="11266" y="200"/>
                  </a:cubicBezTo>
                  <a:cubicBezTo>
                    <a:pt x="10996" y="200"/>
                    <a:pt x="10786" y="499"/>
                    <a:pt x="10609" y="724"/>
                  </a:cubicBezTo>
                  <a:cubicBezTo>
                    <a:pt x="10253" y="1140"/>
                    <a:pt x="9709" y="1367"/>
                    <a:pt x="9168" y="1367"/>
                  </a:cubicBezTo>
                  <a:cubicBezTo>
                    <a:pt x="8890" y="1367"/>
                    <a:pt x="8614" y="1307"/>
                    <a:pt x="8364" y="1183"/>
                  </a:cubicBezTo>
                  <a:cubicBezTo>
                    <a:pt x="7760" y="881"/>
                    <a:pt x="7340" y="264"/>
                    <a:pt x="6696" y="67"/>
                  </a:cubicBezTo>
                  <a:cubicBezTo>
                    <a:pt x="6551" y="22"/>
                    <a:pt x="6401" y="1"/>
                    <a:pt x="6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2091197" y="3161958"/>
              <a:ext cx="21571" cy="32687"/>
            </a:xfrm>
            <a:custGeom>
              <a:avLst/>
              <a:gdLst/>
              <a:ahLst/>
              <a:cxnLst/>
              <a:rect l="l" t="t" r="r" b="b"/>
              <a:pathLst>
                <a:path w="815" h="1235" extrusionOk="0">
                  <a:moveTo>
                    <a:pt x="1" y="0"/>
                  </a:moveTo>
                  <a:lnTo>
                    <a:pt x="1" y="1234"/>
                  </a:lnTo>
                  <a:lnTo>
                    <a:pt x="815" y="1234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FFA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/>
              <a:t>DATASET</a:t>
            </a:r>
            <a:endParaRPr sz="2000"/>
          </a:p>
        </p:txBody>
      </p:sp>
      <p:sp>
        <p:nvSpPr>
          <p:cNvPr id="753" name="Google Shape;753;p9"/>
          <p:cNvSpPr txBox="1"/>
          <p:nvPr/>
        </p:nvSpPr>
        <p:spPr>
          <a:xfrm>
            <a:off x="2820571" y="2188916"/>
            <a:ext cx="5409029" cy="34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200" b="1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Seluruh</a:t>
            </a:r>
            <a:r>
              <a:rPr lang="en-US" sz="12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dataset </a:t>
            </a:r>
            <a:r>
              <a:rPr lang="en-US" sz="1200" b="1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digunakan</a:t>
            </a:r>
            <a:r>
              <a:rPr lang="en-US" sz="12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200" b="1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digabung</a:t>
            </a:r>
            <a:r>
              <a:rPr lang="en-US" sz="12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-US" sz="12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 </a:t>
            </a:r>
            <a:r>
              <a:rPr lang="en-US" sz="12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112.647 baris data</a:t>
            </a:r>
            <a:endParaRPr sz="12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754" name="Google Shape;754;p9"/>
          <p:cNvSpPr txBox="1"/>
          <p:nvPr/>
        </p:nvSpPr>
        <p:spPr>
          <a:xfrm>
            <a:off x="8554720" y="44605"/>
            <a:ext cx="59090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8/25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A7AEF3A-89C1-9E9A-1C2B-6AD312874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858551"/>
              </p:ext>
            </p:extLst>
          </p:nvPr>
        </p:nvGraphicFramePr>
        <p:xfrm>
          <a:off x="-274027" y="1834387"/>
          <a:ext cx="3396406" cy="2264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B4D6E72-1D3A-1B1E-6A46-CFCC9D4C9671}"/>
              </a:ext>
            </a:extLst>
          </p:cNvPr>
          <p:cNvGrpSpPr/>
          <p:nvPr/>
        </p:nvGrpSpPr>
        <p:grpSpPr>
          <a:xfrm>
            <a:off x="2073538" y="4266137"/>
            <a:ext cx="462339" cy="462339"/>
            <a:chOff x="1315112" y="1346"/>
            <a:chExt cx="766181" cy="766181"/>
          </a:xfrm>
          <a:solidFill>
            <a:srgbClr val="99FFCC"/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FE403F-7D61-6416-FA8B-7B8ECD89B0E3}"/>
                </a:ext>
              </a:extLst>
            </p:cNvPr>
            <p:cNvSpPr/>
            <p:nvPr/>
          </p:nvSpPr>
          <p:spPr>
            <a:xfrm>
              <a:off x="1315112" y="1346"/>
              <a:ext cx="766181" cy="76618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5E5C5BEA-E185-A80A-C16C-8F6DD871A2EC}"/>
                </a:ext>
              </a:extLst>
            </p:cNvPr>
            <p:cNvSpPr txBox="1"/>
            <p:nvPr/>
          </p:nvSpPr>
          <p:spPr>
            <a:xfrm>
              <a:off x="1427317" y="113551"/>
              <a:ext cx="541771" cy="5417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" b="1" kern="1200" dirty="0">
                  <a:solidFill>
                    <a:schemeClr val="tx1"/>
                  </a:solidFill>
                  <a:latin typeface="Montserrat" pitchFamily="2" charset="0"/>
                </a:rPr>
                <a:t>Geolocation</a:t>
              </a:r>
              <a:endParaRPr lang="en-ID" sz="400" b="1" kern="1200" dirty="0">
                <a:solidFill>
                  <a:schemeClr val="tx1"/>
                </a:solidFill>
                <a:latin typeface="Montserrat" pitchFamily="2" charset="0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014FB2-8B7A-AC29-FCBD-819F957F9C48}"/>
              </a:ext>
            </a:extLst>
          </p:cNvPr>
          <p:cNvCxnSpPr>
            <a:cxnSpLocks/>
          </p:cNvCxnSpPr>
          <p:nvPr/>
        </p:nvCxnSpPr>
        <p:spPr>
          <a:xfrm>
            <a:off x="2304708" y="4111290"/>
            <a:ext cx="0" cy="142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8E84A0-1DEC-278F-6086-3C7EE46C7E8B}"/>
              </a:ext>
            </a:extLst>
          </p:cNvPr>
          <p:cNvGrpSpPr/>
          <p:nvPr/>
        </p:nvGrpSpPr>
        <p:grpSpPr>
          <a:xfrm>
            <a:off x="323089" y="4266138"/>
            <a:ext cx="462340" cy="462340"/>
            <a:chOff x="1315112" y="1346"/>
            <a:chExt cx="766181" cy="766181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5FCA40-24D1-FEBE-7583-0450FBA313DC}"/>
                </a:ext>
              </a:extLst>
            </p:cNvPr>
            <p:cNvSpPr/>
            <p:nvPr/>
          </p:nvSpPr>
          <p:spPr>
            <a:xfrm>
              <a:off x="1315112" y="1346"/>
              <a:ext cx="766181" cy="76618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F5737F26-9C4C-648E-F8A3-E35A619E576F}"/>
                </a:ext>
              </a:extLst>
            </p:cNvPr>
            <p:cNvSpPr txBox="1"/>
            <p:nvPr/>
          </p:nvSpPr>
          <p:spPr>
            <a:xfrm>
              <a:off x="1427317" y="113551"/>
              <a:ext cx="541771" cy="5417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" b="1" kern="1200" dirty="0">
                  <a:solidFill>
                    <a:schemeClr val="tx1"/>
                  </a:solidFill>
                  <a:latin typeface="Montserrat" pitchFamily="2" charset="0"/>
                </a:rPr>
                <a:t>Translation</a:t>
              </a:r>
              <a:endParaRPr lang="en-ID" sz="400" b="1" kern="1200" dirty="0">
                <a:solidFill>
                  <a:schemeClr val="tx1"/>
                </a:solidFill>
                <a:latin typeface="Montserrat" pitchFamily="2" charset="0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D5DAA7-E0F0-4E6B-DF95-18BA110D9E9B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554258" y="4098658"/>
            <a:ext cx="1" cy="16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01F19E-8AB5-9A15-9874-D5B7BBDFFBD9}"/>
              </a:ext>
            </a:extLst>
          </p:cNvPr>
          <p:cNvGrpSpPr/>
          <p:nvPr/>
        </p:nvGrpSpPr>
        <p:grpSpPr>
          <a:xfrm>
            <a:off x="1193006" y="1264879"/>
            <a:ext cx="462339" cy="462339"/>
            <a:chOff x="1315112" y="1346"/>
            <a:chExt cx="766181" cy="766181"/>
          </a:xfrm>
          <a:solidFill>
            <a:srgbClr val="99FFCC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54215E-F3BF-A880-60FC-72493183DCB6}"/>
                </a:ext>
              </a:extLst>
            </p:cNvPr>
            <p:cNvSpPr/>
            <p:nvPr/>
          </p:nvSpPr>
          <p:spPr>
            <a:xfrm>
              <a:off x="1315112" y="1346"/>
              <a:ext cx="766181" cy="766181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>
              <a:extLst>
                <a:ext uri="{FF2B5EF4-FFF2-40B4-BE49-F238E27FC236}">
                  <a16:creationId xmlns:a16="http://schemas.microsoft.com/office/drawing/2014/main" id="{4B726098-42C2-33F9-18C1-CDF3F6EAD220}"/>
                </a:ext>
              </a:extLst>
            </p:cNvPr>
            <p:cNvSpPr txBox="1"/>
            <p:nvPr/>
          </p:nvSpPr>
          <p:spPr>
            <a:xfrm>
              <a:off x="1427317" y="113551"/>
              <a:ext cx="541771" cy="54177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" b="1" kern="1200" dirty="0">
                  <a:solidFill>
                    <a:schemeClr val="tx1"/>
                  </a:solidFill>
                  <a:latin typeface="Montserrat" pitchFamily="2" charset="0"/>
                </a:rPr>
                <a:t>Geolocation</a:t>
              </a:r>
              <a:endParaRPr lang="en-ID" sz="400" b="1" kern="1200" dirty="0">
                <a:solidFill>
                  <a:schemeClr val="tx1"/>
                </a:solidFill>
                <a:latin typeface="Montserrat" pitchFamily="2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B6298F-7DA9-943E-AF98-68BCA8AEFE2F}"/>
              </a:ext>
            </a:extLst>
          </p:cNvPr>
          <p:cNvCxnSpPr>
            <a:cxnSpLocks/>
            <a:stCxn id="34" idx="4"/>
          </p:cNvCxnSpPr>
          <p:nvPr/>
        </p:nvCxnSpPr>
        <p:spPr>
          <a:xfrm flipH="1">
            <a:off x="1424175" y="1727218"/>
            <a:ext cx="1" cy="10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751;p9">
            <a:extLst>
              <a:ext uri="{FF2B5EF4-FFF2-40B4-BE49-F238E27FC236}">
                <a16:creationId xmlns:a16="http://schemas.microsoft.com/office/drawing/2014/main" id="{29249E1E-2F09-13BD-471D-3C13BEFB6C7D}"/>
              </a:ext>
            </a:extLst>
          </p:cNvPr>
          <p:cNvSpPr txBox="1"/>
          <p:nvPr/>
        </p:nvSpPr>
        <p:spPr>
          <a:xfrm>
            <a:off x="3136446" y="2537150"/>
            <a:ext cx="5902046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1200" b="1" u="sng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Deskripsi</a:t>
            </a:r>
            <a:r>
              <a:rPr lang="en-US" sz="1200" b="1" u="sng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Entity:</a:t>
            </a:r>
            <a:endParaRPr lang="en-US" sz="1200" b="1" i="0" u="sng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ORDERS</a:t>
            </a:r>
            <a:br>
              <a:rPr lang="en-US" sz="12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detail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transaksi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dilakukan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meliputi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pembayaran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waktu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dibeli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review dan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harga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(dataset order,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order_payment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order_review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order_item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b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detail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profil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pembeli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meliputi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ID, Lokasi,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dll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. (dataset customer)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lang="en-US" sz="1200" b="1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SELLERS</a:t>
            </a:r>
            <a:br>
              <a:rPr lang="en-US" sz="12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detail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profil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retailer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meliputi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ID, Lokasi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dll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(dataset seller)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AutoNum type="arabicPeriod"/>
            </a:pPr>
            <a:r>
              <a:rPr lang="en-US" sz="12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b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detail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deskripsi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foto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ukuran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dll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. (dataset product)</a:t>
            </a:r>
            <a:endParaRPr sz="12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753;p9">
            <a:extLst>
              <a:ext uri="{FF2B5EF4-FFF2-40B4-BE49-F238E27FC236}">
                <a16:creationId xmlns:a16="http://schemas.microsoft.com/office/drawing/2014/main" id="{5DEFC1F3-9B3E-5019-C01F-553CF3A9AEBA}"/>
              </a:ext>
            </a:extLst>
          </p:cNvPr>
          <p:cNvSpPr txBox="1"/>
          <p:nvPr/>
        </p:nvSpPr>
        <p:spPr>
          <a:xfrm>
            <a:off x="2576091" y="1938053"/>
            <a:ext cx="3698097" cy="2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9 Dataset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AE4AE6-E687-8108-EE67-CE5E4476A1C0}"/>
              </a:ext>
            </a:extLst>
          </p:cNvPr>
          <p:cNvSpPr txBox="1"/>
          <p:nvPr/>
        </p:nvSpPr>
        <p:spPr>
          <a:xfrm>
            <a:off x="2086617" y="1110368"/>
            <a:ext cx="66001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dataset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publik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e-commerce Brazil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dari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pesanan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yang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dibuat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di </a:t>
            </a:r>
            <a:r>
              <a:rPr lang="en-ID" sz="1200" b="1" dirty="0" err="1">
                <a:solidFill>
                  <a:srgbClr val="002060"/>
                </a:solidFill>
                <a:latin typeface="Montserrat" pitchFamily="2" charset="0"/>
              </a:rPr>
              <a:t>Olist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 Store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.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Memiliki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informasi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lebih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dari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100 </a:t>
            </a:r>
            <a:r>
              <a:rPr lang="en-ID" sz="1200" b="1" dirty="0" err="1">
                <a:solidFill>
                  <a:srgbClr val="002060"/>
                </a:solidFill>
                <a:latin typeface="Montserrat" pitchFamily="2" charset="0"/>
              </a:rPr>
              <a:t>ribu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b="1" dirty="0" err="1">
                <a:solidFill>
                  <a:srgbClr val="002060"/>
                </a:solidFill>
                <a:latin typeface="Montserrat" pitchFamily="2" charset="0"/>
              </a:rPr>
              <a:t>pesanan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dari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tahun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2016 </a:t>
            </a:r>
            <a:r>
              <a:rPr lang="en-ID" sz="1200" b="1" dirty="0" err="1">
                <a:solidFill>
                  <a:srgbClr val="002060"/>
                </a:solidFill>
                <a:latin typeface="Montserrat" pitchFamily="2" charset="0"/>
              </a:rPr>
              <a:t>hingga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 2018 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yang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dibuat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di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beberapa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 Marketplace di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</a:rPr>
              <a:t>Brasil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. </a:t>
            </a:r>
          </a:p>
          <a:p>
            <a:r>
              <a:rPr lang="en-US" sz="1200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Sumber</a:t>
            </a:r>
            <a:r>
              <a:rPr lang="en-US" sz="1200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200" b="1" u="dotted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200" b="1" u="dotted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US" sz="1200" b="1" u="dotted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-US" sz="1200" i="0" u="dotted" strike="noStrike" cap="none" dirty="0">
                <a:solidFill>
                  <a:srgbClr val="002060"/>
                </a:solidFill>
                <a:uFill>
                  <a:solidFill>
                    <a:schemeClr val="bg1"/>
                  </a:solidFill>
                </a:u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1200" i="0" u="dotted" strike="noStrike" cap="none" dirty="0">
              <a:solidFill>
                <a:srgbClr val="000000"/>
              </a:solidFill>
              <a:uFill>
                <a:solidFill>
                  <a:schemeClr val="bg1"/>
                </a:solidFill>
              </a:uFill>
              <a:sym typeface="Arial"/>
            </a:endParaRPr>
          </a:p>
        </p:txBody>
      </p:sp>
      <p:sp>
        <p:nvSpPr>
          <p:cNvPr id="43" name="Google Shape;753;p9">
            <a:extLst>
              <a:ext uri="{FF2B5EF4-FFF2-40B4-BE49-F238E27FC236}">
                <a16:creationId xmlns:a16="http://schemas.microsoft.com/office/drawing/2014/main" id="{3650D9D1-3186-19DB-F855-ADAE8A330DC7}"/>
              </a:ext>
            </a:extLst>
          </p:cNvPr>
          <p:cNvSpPr txBox="1"/>
          <p:nvPr/>
        </p:nvSpPr>
        <p:spPr>
          <a:xfrm>
            <a:off x="2785402" y="4747991"/>
            <a:ext cx="6161650" cy="34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0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Dataset Geolocation &amp; </a:t>
            </a:r>
            <a:r>
              <a:rPr lang="en-US" sz="100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Product_category_translation</a:t>
            </a:r>
            <a:r>
              <a:rPr lang="en-US" sz="100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sebagai</a:t>
            </a:r>
            <a:r>
              <a:rPr lang="en-US" sz="100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penunjang</a:t>
            </a:r>
            <a:r>
              <a:rPr lang="en-US" sz="100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informasi</a:t>
            </a:r>
            <a:r>
              <a:rPr lang="en-US" sz="100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tambahan</a:t>
            </a:r>
            <a:endParaRPr sz="10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/>
              <a:t>ANOMALI DATA</a:t>
            </a:r>
            <a:endParaRPr sz="2000" dirty="0"/>
          </a:p>
        </p:txBody>
      </p:sp>
      <p:sp>
        <p:nvSpPr>
          <p:cNvPr id="754" name="Google Shape;754;p9"/>
          <p:cNvSpPr txBox="1"/>
          <p:nvPr/>
        </p:nvSpPr>
        <p:spPr>
          <a:xfrm>
            <a:off x="8443452" y="44605"/>
            <a:ext cx="70217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9/25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753;p9">
            <a:extLst>
              <a:ext uri="{FF2B5EF4-FFF2-40B4-BE49-F238E27FC236}">
                <a16:creationId xmlns:a16="http://schemas.microsoft.com/office/drawing/2014/main" id="{28DA386D-8B54-C047-24F3-BCFC8B7D1564}"/>
              </a:ext>
            </a:extLst>
          </p:cNvPr>
          <p:cNvSpPr txBox="1"/>
          <p:nvPr/>
        </p:nvSpPr>
        <p:spPr>
          <a:xfrm>
            <a:off x="330590" y="1158862"/>
            <a:ext cx="8482819" cy="83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buSzPts val="1050"/>
              <a:buAutoNum type="arabicPeriod"/>
            </a:pPr>
            <a:r>
              <a:rPr lang="en-US" sz="1200" b="1" dirty="0">
                <a:solidFill>
                  <a:srgbClr val="002060"/>
                </a:solidFill>
                <a:latin typeface="Montserrat"/>
                <a:sym typeface="Montserrat"/>
              </a:rPr>
              <a:t>Incorrect Types, 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seller_city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berbentuk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angka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</a:t>
            </a:r>
            <a:r>
              <a:rPr lang="en-US" sz="1200" b="1" dirty="0">
                <a:solidFill>
                  <a:srgbClr val="002060"/>
                </a:solidFill>
                <a:latin typeface="Montserrat"/>
                <a:sym typeface="Montserrat"/>
              </a:rPr>
              <a:t>04482255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dan 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berbentuk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email </a:t>
            </a:r>
            <a:r>
              <a:rPr lang="en-US" sz="1200" b="1" dirty="0">
                <a:solidFill>
                  <a:srgbClr val="002060"/>
                </a:solidFill>
                <a:latin typeface="Montserrat"/>
                <a:sym typeface="Montserrat"/>
              </a:rPr>
              <a:t>vendas@creditparts.com.br</a:t>
            </a:r>
            <a:endParaRPr lang="en-US" sz="1200" b="1" dirty="0"/>
          </a:p>
          <a:p>
            <a:pPr marL="228600" lvl="0" indent="-228600">
              <a:buSzPts val="1050"/>
              <a:buAutoNum type="arabicPeriod"/>
            </a:pPr>
            <a:r>
              <a:rPr lang="en-US" sz="1200" b="1" dirty="0">
                <a:solidFill>
                  <a:srgbClr val="002060"/>
                </a:solidFill>
                <a:latin typeface="Montserrat"/>
                <a:sym typeface="Montserrat"/>
              </a:rPr>
              <a:t>Missing Value, 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product_category_name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tidak 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terisi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(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NaN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)</a:t>
            </a:r>
          </a:p>
          <a:p>
            <a:pPr marL="228600" lvl="0" indent="-228600">
              <a:buSzPts val="1050"/>
              <a:buAutoNum type="arabicPeriod"/>
            </a:pPr>
            <a:r>
              <a:rPr lang="en-US" sz="1200" b="1" dirty="0">
                <a:solidFill>
                  <a:srgbClr val="002060"/>
                </a:solidFill>
                <a:latin typeface="Montserrat"/>
                <a:sym typeface="Montserrat"/>
              </a:rPr>
              <a:t>Inconsistent Data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, 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misal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geolocation_city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Montserrat"/>
                <a:sym typeface="Montserrat"/>
              </a:rPr>
              <a:t>ada</a:t>
            </a:r>
            <a:r>
              <a:rPr lang="en-US" sz="1200" dirty="0">
                <a:solidFill>
                  <a:srgbClr val="002060"/>
                </a:solidFill>
                <a:latin typeface="Montserrat"/>
                <a:sym typeface="Montserrat"/>
              </a:rPr>
              <a:t> </a:t>
            </a:r>
            <a:r>
              <a:rPr lang="en-ID" sz="1200" b="1" dirty="0" err="1">
                <a:solidFill>
                  <a:srgbClr val="002060"/>
                </a:solidFill>
                <a:latin typeface="Montserrat" pitchFamily="2" charset="0"/>
              </a:rPr>
              <a:t>sao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b="1" dirty="0" err="1">
                <a:solidFill>
                  <a:srgbClr val="002060"/>
                </a:solidFill>
                <a:latin typeface="Montserrat" pitchFamily="2" charset="0"/>
              </a:rPr>
              <a:t>paulo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</a:rPr>
              <a:t>dan </a:t>
            </a:r>
            <a:r>
              <a:rPr lang="en-ID" sz="1200" b="1" dirty="0" err="1">
                <a:solidFill>
                  <a:srgbClr val="002060"/>
                </a:solidFill>
                <a:latin typeface="Montserrat" pitchFamily="2" charset="0"/>
              </a:rPr>
              <a:t>são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 </a:t>
            </a:r>
            <a:r>
              <a:rPr lang="en-ID" sz="1200" b="1" dirty="0" err="1">
                <a:solidFill>
                  <a:srgbClr val="002060"/>
                </a:solidFill>
                <a:latin typeface="Montserrat" pitchFamily="2" charset="0"/>
              </a:rPr>
              <a:t>paulo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</a:rPr>
              <a:t> </a:t>
            </a:r>
          </a:p>
        </p:txBody>
      </p:sp>
      <p:sp>
        <p:nvSpPr>
          <p:cNvPr id="2" name="Google Shape;753;p9">
            <a:extLst>
              <a:ext uri="{FF2B5EF4-FFF2-40B4-BE49-F238E27FC236}">
                <a16:creationId xmlns:a16="http://schemas.microsoft.com/office/drawing/2014/main" id="{A88B3F1A-A27B-DB8A-E70A-CB9137E3F76B}"/>
              </a:ext>
            </a:extLst>
          </p:cNvPr>
          <p:cNvSpPr txBox="1"/>
          <p:nvPr/>
        </p:nvSpPr>
        <p:spPr>
          <a:xfrm>
            <a:off x="555674" y="900478"/>
            <a:ext cx="6161650" cy="34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20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Data yang </a:t>
            </a:r>
            <a:r>
              <a:rPr lang="en-US" sz="120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20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i="0" u="none" strike="noStrike" cap="none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kondisi</a:t>
            </a:r>
            <a:r>
              <a:rPr lang="en-US" sz="120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yang tidak normal</a:t>
            </a:r>
            <a:endParaRPr sz="12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AC5B0-CC56-C1A9-73DB-35934F27A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208" y="2062442"/>
            <a:ext cx="5250635" cy="68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F02969-2D21-85A6-E571-14A4D5B10754}"/>
              </a:ext>
            </a:extLst>
          </p:cNvPr>
          <p:cNvSpPr/>
          <p:nvPr/>
        </p:nvSpPr>
        <p:spPr>
          <a:xfrm>
            <a:off x="5825783" y="2316275"/>
            <a:ext cx="548640" cy="178191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Google Shape;753;p9">
            <a:extLst>
              <a:ext uri="{FF2B5EF4-FFF2-40B4-BE49-F238E27FC236}">
                <a16:creationId xmlns:a16="http://schemas.microsoft.com/office/drawing/2014/main" id="{B8637295-FDFF-A709-F96C-463775ADCD4D}"/>
              </a:ext>
            </a:extLst>
          </p:cNvPr>
          <p:cNvSpPr txBox="1"/>
          <p:nvPr/>
        </p:nvSpPr>
        <p:spPr>
          <a:xfrm>
            <a:off x="855406" y="4446949"/>
            <a:ext cx="7359446" cy="55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050"/>
            </a:pP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Anomali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dapat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menyebabkan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b="1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bias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pada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tahapan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Analisis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sehinga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penanganannya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dengan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domain knowledge (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memanfaatkan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kolom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lain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sebagai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informasi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)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maupun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 </a:t>
            </a:r>
            <a:r>
              <a:rPr lang="en-ID" sz="1200" dirty="0" err="1">
                <a:solidFill>
                  <a:srgbClr val="002060"/>
                </a:solidFill>
                <a:latin typeface="Montserrat" pitchFamily="2" charset="0"/>
                <a:sym typeface="Montserrat"/>
              </a:rPr>
              <a:t>didrop</a:t>
            </a:r>
            <a:r>
              <a:rPr lang="en-ID" sz="1200" dirty="0">
                <a:solidFill>
                  <a:srgbClr val="002060"/>
                </a:solidFill>
                <a:latin typeface="Montserrat" pitchFamily="2" charset="0"/>
                <a:sym typeface="Montserrat"/>
              </a:rPr>
              <a:t>.</a:t>
            </a:r>
            <a:endParaRPr lang="en-US" sz="1200" dirty="0">
              <a:solidFill>
                <a:srgbClr val="002060"/>
              </a:solidFill>
              <a:latin typeface="Montserrat" pitchFamily="2" charset="0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B58953-F946-6C1E-D909-7B68F029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24" y="3038157"/>
            <a:ext cx="4552999" cy="120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08C707-70E1-7862-C29C-FFFE1AEBC34B}"/>
              </a:ext>
            </a:extLst>
          </p:cNvPr>
          <p:cNvSpPr/>
          <p:nvPr/>
        </p:nvSpPr>
        <p:spPr>
          <a:xfrm>
            <a:off x="5820769" y="3286424"/>
            <a:ext cx="548640" cy="519219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161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"/>
          <p:cNvSpPr txBox="1">
            <a:spLocks noGrp="1"/>
          </p:cNvSpPr>
          <p:nvPr>
            <p:ph type="title"/>
          </p:nvPr>
        </p:nvSpPr>
        <p:spPr>
          <a:xfrm>
            <a:off x="4208075" y="2965730"/>
            <a:ext cx="422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dirty="0">
                <a:solidFill>
                  <a:srgbClr val="07105C"/>
                </a:solidFill>
              </a:rPr>
              <a:t>FINDINGS</a:t>
            </a:r>
            <a:endParaRPr sz="4400" dirty="0">
              <a:solidFill>
                <a:srgbClr val="07105C"/>
              </a:solidFill>
            </a:endParaRPr>
          </a:p>
        </p:txBody>
      </p:sp>
      <p:sp>
        <p:nvSpPr>
          <p:cNvPr id="762" name="Google Shape;762;p10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/>
              <a:t>04</a:t>
            </a:r>
            <a:endParaRPr/>
          </a:p>
        </p:txBody>
      </p:sp>
      <p:grpSp>
        <p:nvGrpSpPr>
          <p:cNvPr id="763" name="Google Shape;763;p10"/>
          <p:cNvGrpSpPr/>
          <p:nvPr/>
        </p:nvGrpSpPr>
        <p:grpSpPr>
          <a:xfrm>
            <a:off x="1591000" y="680209"/>
            <a:ext cx="1898960" cy="3792810"/>
            <a:chOff x="4068500" y="2535088"/>
            <a:chExt cx="1024239" cy="2045722"/>
          </a:xfrm>
        </p:grpSpPr>
        <p:sp>
          <p:nvSpPr>
            <p:cNvPr id="764" name="Google Shape;764;p10"/>
            <p:cNvSpPr/>
            <p:nvPr/>
          </p:nvSpPr>
          <p:spPr>
            <a:xfrm>
              <a:off x="4528337" y="4471277"/>
              <a:ext cx="180942" cy="109533"/>
            </a:xfrm>
            <a:custGeom>
              <a:avLst/>
              <a:gdLst/>
              <a:ahLst/>
              <a:cxnLst/>
              <a:rect l="l" t="t" r="r" b="b"/>
              <a:pathLst>
                <a:path w="5368" h="3250" extrusionOk="0">
                  <a:moveTo>
                    <a:pt x="1" y="0"/>
                  </a:moveTo>
                  <a:lnTo>
                    <a:pt x="152" y="1181"/>
                  </a:lnTo>
                  <a:cubicBezTo>
                    <a:pt x="152" y="1181"/>
                    <a:pt x="1" y="2566"/>
                    <a:pt x="70" y="3115"/>
                  </a:cubicBezTo>
                  <a:cubicBezTo>
                    <a:pt x="70" y="3115"/>
                    <a:pt x="138" y="3170"/>
                    <a:pt x="921" y="3225"/>
                  </a:cubicBezTo>
                  <a:cubicBezTo>
                    <a:pt x="1181" y="3243"/>
                    <a:pt x="1527" y="3249"/>
                    <a:pt x="1873" y="3249"/>
                  </a:cubicBezTo>
                  <a:cubicBezTo>
                    <a:pt x="2564" y="3249"/>
                    <a:pt x="3254" y="3225"/>
                    <a:pt x="3254" y="3225"/>
                  </a:cubicBezTo>
                  <a:cubicBezTo>
                    <a:pt x="3254" y="3225"/>
                    <a:pt x="3373" y="3228"/>
                    <a:pt x="3551" y="3228"/>
                  </a:cubicBezTo>
                  <a:cubicBezTo>
                    <a:pt x="3992" y="3228"/>
                    <a:pt x="4793" y="3207"/>
                    <a:pt x="5038" y="3060"/>
                  </a:cubicBezTo>
                  <a:cubicBezTo>
                    <a:pt x="5367" y="2868"/>
                    <a:pt x="4873" y="2333"/>
                    <a:pt x="3967" y="1894"/>
                  </a:cubicBezTo>
                  <a:cubicBezTo>
                    <a:pt x="3047" y="1468"/>
                    <a:pt x="2334" y="1112"/>
                    <a:pt x="2334" y="1112"/>
                  </a:cubicBezTo>
                  <a:lnTo>
                    <a:pt x="2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4082860" y="4396790"/>
              <a:ext cx="172549" cy="168850"/>
            </a:xfrm>
            <a:custGeom>
              <a:avLst/>
              <a:gdLst/>
              <a:ahLst/>
              <a:cxnLst/>
              <a:rect l="l" t="t" r="r" b="b"/>
              <a:pathLst>
                <a:path w="5119" h="5010" extrusionOk="0">
                  <a:moveTo>
                    <a:pt x="1304" y="0"/>
                  </a:moveTo>
                  <a:lnTo>
                    <a:pt x="947" y="1071"/>
                  </a:lnTo>
                  <a:cubicBezTo>
                    <a:pt x="947" y="1071"/>
                    <a:pt x="83" y="2196"/>
                    <a:pt x="0" y="2485"/>
                  </a:cubicBezTo>
                  <a:lnTo>
                    <a:pt x="686" y="3569"/>
                  </a:lnTo>
                  <a:cubicBezTo>
                    <a:pt x="1166" y="4310"/>
                    <a:pt x="2429" y="4900"/>
                    <a:pt x="3294" y="4968"/>
                  </a:cubicBezTo>
                  <a:cubicBezTo>
                    <a:pt x="3624" y="4998"/>
                    <a:pt x="3885" y="5010"/>
                    <a:pt x="4094" y="5010"/>
                  </a:cubicBezTo>
                  <a:cubicBezTo>
                    <a:pt x="4380" y="5010"/>
                    <a:pt x="4567" y="4987"/>
                    <a:pt x="4694" y="4955"/>
                  </a:cubicBezTo>
                  <a:cubicBezTo>
                    <a:pt x="5119" y="4873"/>
                    <a:pt x="4652" y="4282"/>
                    <a:pt x="3829" y="3747"/>
                  </a:cubicBezTo>
                  <a:lnTo>
                    <a:pt x="3197" y="3074"/>
                  </a:lnTo>
                  <a:lnTo>
                    <a:pt x="2882" y="2073"/>
                  </a:lnTo>
                  <a:lnTo>
                    <a:pt x="3239" y="1058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4718494" y="3070652"/>
              <a:ext cx="108740" cy="450063"/>
            </a:xfrm>
            <a:custGeom>
              <a:avLst/>
              <a:gdLst/>
              <a:ahLst/>
              <a:cxnLst/>
              <a:rect l="l" t="t" r="r" b="b"/>
              <a:pathLst>
                <a:path w="3226" h="13354" extrusionOk="0">
                  <a:moveTo>
                    <a:pt x="1977" y="1"/>
                  </a:moveTo>
                  <a:lnTo>
                    <a:pt x="69" y="12448"/>
                  </a:lnTo>
                  <a:cubicBezTo>
                    <a:pt x="1" y="12914"/>
                    <a:pt x="358" y="13354"/>
                    <a:pt x="852" y="13354"/>
                  </a:cubicBezTo>
                  <a:cubicBezTo>
                    <a:pt x="1236" y="13354"/>
                    <a:pt x="1578" y="13052"/>
                    <a:pt x="1620" y="12667"/>
                  </a:cubicBezTo>
                  <a:lnTo>
                    <a:pt x="3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4068500" y="3196909"/>
              <a:ext cx="208683" cy="501426"/>
            </a:xfrm>
            <a:custGeom>
              <a:avLst/>
              <a:gdLst/>
              <a:ahLst/>
              <a:cxnLst/>
              <a:rect l="l" t="t" r="r" b="b"/>
              <a:pathLst>
                <a:path w="6191" h="14878" extrusionOk="0">
                  <a:moveTo>
                    <a:pt x="6190" y="1"/>
                  </a:moveTo>
                  <a:cubicBezTo>
                    <a:pt x="6190" y="1"/>
                    <a:pt x="920" y="5902"/>
                    <a:pt x="0" y="8524"/>
                  </a:cubicBezTo>
                  <a:cubicBezTo>
                    <a:pt x="124" y="12174"/>
                    <a:pt x="4749" y="14877"/>
                    <a:pt x="4749" y="14877"/>
                  </a:cubicBezTo>
                  <a:lnTo>
                    <a:pt x="5353" y="12901"/>
                  </a:lnTo>
                  <a:lnTo>
                    <a:pt x="3129" y="9415"/>
                  </a:lnTo>
                  <a:lnTo>
                    <a:pt x="5435" y="6630"/>
                  </a:lnTo>
                  <a:lnTo>
                    <a:pt x="61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4296109" y="2892794"/>
              <a:ext cx="180436" cy="252331"/>
            </a:xfrm>
            <a:custGeom>
              <a:avLst/>
              <a:gdLst/>
              <a:ahLst/>
              <a:cxnLst/>
              <a:rect l="l" t="t" r="r" b="b"/>
              <a:pathLst>
                <a:path w="5353" h="7487" extrusionOk="0">
                  <a:moveTo>
                    <a:pt x="2611" y="0"/>
                  </a:moveTo>
                  <a:cubicBezTo>
                    <a:pt x="1362" y="0"/>
                    <a:pt x="0" y="557"/>
                    <a:pt x="0" y="1723"/>
                  </a:cubicBezTo>
                  <a:cubicBezTo>
                    <a:pt x="0" y="3741"/>
                    <a:pt x="1332" y="5635"/>
                    <a:pt x="1332" y="5635"/>
                  </a:cubicBezTo>
                  <a:lnTo>
                    <a:pt x="1497" y="7487"/>
                  </a:lnTo>
                  <a:lnTo>
                    <a:pt x="4022" y="7487"/>
                  </a:lnTo>
                  <a:lnTo>
                    <a:pt x="4145" y="5950"/>
                  </a:lnTo>
                  <a:cubicBezTo>
                    <a:pt x="4145" y="5950"/>
                    <a:pt x="5353" y="5538"/>
                    <a:pt x="5353" y="4358"/>
                  </a:cubicBezTo>
                  <a:cubicBezTo>
                    <a:pt x="5353" y="3192"/>
                    <a:pt x="4584" y="845"/>
                    <a:pt x="4584" y="845"/>
                  </a:cubicBezTo>
                  <a:cubicBezTo>
                    <a:pt x="4349" y="288"/>
                    <a:pt x="3509" y="0"/>
                    <a:pt x="2611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0"/>
            <p:cNvSpPr/>
            <p:nvPr/>
          </p:nvSpPr>
          <p:spPr>
            <a:xfrm>
              <a:off x="4268332" y="2863403"/>
              <a:ext cx="206863" cy="222335"/>
            </a:xfrm>
            <a:custGeom>
              <a:avLst/>
              <a:gdLst/>
              <a:ahLst/>
              <a:cxnLst/>
              <a:rect l="l" t="t" r="r" b="b"/>
              <a:pathLst>
                <a:path w="6137" h="6597" extrusionOk="0">
                  <a:moveTo>
                    <a:pt x="4179" y="0"/>
                  </a:moveTo>
                  <a:cubicBezTo>
                    <a:pt x="3324" y="0"/>
                    <a:pt x="2287" y="116"/>
                    <a:pt x="1593" y="496"/>
                  </a:cubicBezTo>
                  <a:cubicBezTo>
                    <a:pt x="290" y="1209"/>
                    <a:pt x="468" y="2265"/>
                    <a:pt x="468" y="2265"/>
                  </a:cubicBezTo>
                  <a:cubicBezTo>
                    <a:pt x="468" y="2265"/>
                    <a:pt x="1" y="3199"/>
                    <a:pt x="468" y="4448"/>
                  </a:cubicBezTo>
                  <a:cubicBezTo>
                    <a:pt x="934" y="5696"/>
                    <a:pt x="2156" y="6507"/>
                    <a:pt x="2156" y="6507"/>
                  </a:cubicBezTo>
                  <a:lnTo>
                    <a:pt x="2623" y="6575"/>
                  </a:lnTo>
                  <a:cubicBezTo>
                    <a:pt x="2715" y="6589"/>
                    <a:pt x="2807" y="6596"/>
                    <a:pt x="2899" y="6596"/>
                  </a:cubicBezTo>
                  <a:cubicBezTo>
                    <a:pt x="3423" y="6596"/>
                    <a:pt x="3932" y="6366"/>
                    <a:pt x="4283" y="5958"/>
                  </a:cubicBezTo>
                  <a:cubicBezTo>
                    <a:pt x="4283" y="5958"/>
                    <a:pt x="3569" y="5943"/>
                    <a:pt x="3336" y="5394"/>
                  </a:cubicBezTo>
                  <a:cubicBezTo>
                    <a:pt x="3117" y="4860"/>
                    <a:pt x="3103" y="4201"/>
                    <a:pt x="3611" y="4159"/>
                  </a:cubicBezTo>
                  <a:cubicBezTo>
                    <a:pt x="3625" y="4158"/>
                    <a:pt x="3638" y="4158"/>
                    <a:pt x="3652" y="4158"/>
                  </a:cubicBezTo>
                  <a:cubicBezTo>
                    <a:pt x="4109" y="4158"/>
                    <a:pt x="4173" y="4818"/>
                    <a:pt x="4173" y="4818"/>
                  </a:cubicBezTo>
                  <a:cubicBezTo>
                    <a:pt x="4173" y="4818"/>
                    <a:pt x="4352" y="4489"/>
                    <a:pt x="4270" y="4050"/>
                  </a:cubicBezTo>
                  <a:cubicBezTo>
                    <a:pt x="4187" y="3610"/>
                    <a:pt x="3748" y="2924"/>
                    <a:pt x="3748" y="2924"/>
                  </a:cubicBezTo>
                  <a:cubicBezTo>
                    <a:pt x="4352" y="2567"/>
                    <a:pt x="5106" y="1552"/>
                    <a:pt x="5106" y="1552"/>
                  </a:cubicBezTo>
                  <a:cubicBezTo>
                    <a:pt x="6136" y="1072"/>
                    <a:pt x="5655" y="673"/>
                    <a:pt x="5655" y="673"/>
                  </a:cubicBezTo>
                  <a:cubicBezTo>
                    <a:pt x="5655" y="673"/>
                    <a:pt x="5902" y="331"/>
                    <a:pt x="5655" y="166"/>
                  </a:cubicBezTo>
                  <a:cubicBezTo>
                    <a:pt x="5540" y="89"/>
                    <a:pt x="4929" y="0"/>
                    <a:pt x="4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4319234" y="3115513"/>
              <a:ext cx="143425" cy="45835"/>
            </a:xfrm>
            <a:custGeom>
              <a:avLst/>
              <a:gdLst/>
              <a:ahLst/>
              <a:cxnLst/>
              <a:rect l="l" t="t" r="r" b="b"/>
              <a:pathLst>
                <a:path w="4255" h="1360" extrusionOk="0">
                  <a:moveTo>
                    <a:pt x="858" y="1"/>
                  </a:moveTo>
                  <a:cubicBezTo>
                    <a:pt x="358" y="1"/>
                    <a:pt x="303" y="55"/>
                    <a:pt x="303" y="55"/>
                  </a:cubicBezTo>
                  <a:lnTo>
                    <a:pt x="1" y="1030"/>
                  </a:lnTo>
                  <a:cubicBezTo>
                    <a:pt x="148" y="1000"/>
                    <a:pt x="352" y="988"/>
                    <a:pt x="593" y="988"/>
                  </a:cubicBezTo>
                  <a:cubicBezTo>
                    <a:pt x="1897" y="988"/>
                    <a:pt x="4255" y="1360"/>
                    <a:pt x="4255" y="1360"/>
                  </a:cubicBezTo>
                  <a:lnTo>
                    <a:pt x="4145" y="879"/>
                  </a:lnTo>
                  <a:cubicBezTo>
                    <a:pt x="4145" y="879"/>
                    <a:pt x="3569" y="165"/>
                    <a:pt x="1991" y="55"/>
                  </a:cubicBezTo>
                  <a:cubicBezTo>
                    <a:pt x="1470" y="14"/>
                    <a:pt x="1108" y="1"/>
                    <a:pt x="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4228555" y="3146555"/>
              <a:ext cx="333603" cy="593872"/>
            </a:xfrm>
            <a:custGeom>
              <a:avLst/>
              <a:gdLst/>
              <a:ahLst/>
              <a:cxnLst/>
              <a:rect l="l" t="t" r="r" b="b"/>
              <a:pathLst>
                <a:path w="9897" h="17621" extrusionOk="0">
                  <a:moveTo>
                    <a:pt x="4066" y="0"/>
                  </a:moveTo>
                  <a:cubicBezTo>
                    <a:pt x="3227" y="0"/>
                    <a:pt x="2691" y="109"/>
                    <a:pt x="2691" y="109"/>
                  </a:cubicBezTo>
                  <a:cubicBezTo>
                    <a:pt x="2691" y="109"/>
                    <a:pt x="358" y="1235"/>
                    <a:pt x="152" y="5310"/>
                  </a:cubicBezTo>
                  <a:cubicBezTo>
                    <a:pt x="15" y="8082"/>
                    <a:pt x="1" y="17072"/>
                    <a:pt x="1" y="17072"/>
                  </a:cubicBezTo>
                  <a:lnTo>
                    <a:pt x="9896" y="17621"/>
                  </a:lnTo>
                  <a:cubicBezTo>
                    <a:pt x="9896" y="17621"/>
                    <a:pt x="9772" y="11458"/>
                    <a:pt x="9457" y="7712"/>
                  </a:cubicBezTo>
                  <a:cubicBezTo>
                    <a:pt x="9251" y="5407"/>
                    <a:pt x="9058" y="3650"/>
                    <a:pt x="8935" y="2648"/>
                  </a:cubicBezTo>
                  <a:cubicBezTo>
                    <a:pt x="8853" y="2031"/>
                    <a:pt x="8524" y="1495"/>
                    <a:pt x="8015" y="1152"/>
                  </a:cubicBezTo>
                  <a:lnTo>
                    <a:pt x="6945" y="439"/>
                  </a:lnTo>
                  <a:cubicBezTo>
                    <a:pt x="5851" y="91"/>
                    <a:pt x="4832" y="0"/>
                    <a:pt x="4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4426095" y="3196842"/>
              <a:ext cx="363670" cy="270260"/>
            </a:xfrm>
            <a:custGeom>
              <a:avLst/>
              <a:gdLst/>
              <a:ahLst/>
              <a:cxnLst/>
              <a:rect l="l" t="t" r="r" b="b"/>
              <a:pathLst>
                <a:path w="10789" h="8019" extrusionOk="0">
                  <a:moveTo>
                    <a:pt x="1789" y="1"/>
                  </a:moveTo>
                  <a:cubicBezTo>
                    <a:pt x="659" y="1"/>
                    <a:pt x="1" y="1420"/>
                    <a:pt x="468" y="2418"/>
                  </a:cubicBezTo>
                  <a:cubicBezTo>
                    <a:pt x="935" y="3406"/>
                    <a:pt x="3460" y="6179"/>
                    <a:pt x="4969" y="7483"/>
                  </a:cubicBezTo>
                  <a:cubicBezTo>
                    <a:pt x="5385" y="7843"/>
                    <a:pt x="5896" y="8019"/>
                    <a:pt x="6405" y="8019"/>
                  </a:cubicBezTo>
                  <a:cubicBezTo>
                    <a:pt x="7039" y="8019"/>
                    <a:pt x="7670" y="7747"/>
                    <a:pt x="8112" y="7222"/>
                  </a:cubicBezTo>
                  <a:cubicBezTo>
                    <a:pt x="9718" y="5300"/>
                    <a:pt x="10788" y="1966"/>
                    <a:pt x="10788" y="1966"/>
                  </a:cubicBezTo>
                  <a:lnTo>
                    <a:pt x="9594" y="854"/>
                  </a:lnTo>
                  <a:lnTo>
                    <a:pt x="6382" y="4573"/>
                  </a:lnTo>
                  <a:lnTo>
                    <a:pt x="2814" y="360"/>
                  </a:lnTo>
                  <a:cubicBezTo>
                    <a:pt x="2814" y="360"/>
                    <a:pt x="2801" y="347"/>
                    <a:pt x="2774" y="332"/>
                  </a:cubicBezTo>
                  <a:cubicBezTo>
                    <a:pt x="2420" y="100"/>
                    <a:pt x="2088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4751800" y="3153936"/>
              <a:ext cx="78201" cy="105489"/>
            </a:xfrm>
            <a:custGeom>
              <a:avLst/>
              <a:gdLst/>
              <a:ahLst/>
              <a:cxnLst/>
              <a:rect l="l" t="t" r="r" b="b"/>
              <a:pathLst>
                <a:path w="2320" h="3130" extrusionOk="0">
                  <a:moveTo>
                    <a:pt x="2059" y="0"/>
                  </a:moveTo>
                  <a:lnTo>
                    <a:pt x="687" y="892"/>
                  </a:lnTo>
                  <a:lnTo>
                    <a:pt x="261" y="343"/>
                  </a:lnTo>
                  <a:cubicBezTo>
                    <a:pt x="261" y="343"/>
                    <a:pt x="14" y="851"/>
                    <a:pt x="56" y="1276"/>
                  </a:cubicBezTo>
                  <a:cubicBezTo>
                    <a:pt x="96" y="1702"/>
                    <a:pt x="261" y="1839"/>
                    <a:pt x="261" y="1839"/>
                  </a:cubicBezTo>
                  <a:lnTo>
                    <a:pt x="1" y="2319"/>
                  </a:lnTo>
                  <a:lnTo>
                    <a:pt x="1016" y="3129"/>
                  </a:lnTo>
                  <a:lnTo>
                    <a:pt x="1318" y="2635"/>
                  </a:lnTo>
                  <a:cubicBezTo>
                    <a:pt x="1318" y="2635"/>
                    <a:pt x="1977" y="2333"/>
                    <a:pt x="2142" y="2031"/>
                  </a:cubicBezTo>
                  <a:cubicBezTo>
                    <a:pt x="2292" y="1715"/>
                    <a:pt x="2197" y="1276"/>
                    <a:pt x="2197" y="1276"/>
                  </a:cubicBezTo>
                  <a:cubicBezTo>
                    <a:pt x="2320" y="1056"/>
                    <a:pt x="2127" y="631"/>
                    <a:pt x="2127" y="631"/>
                  </a:cubicBezTo>
                  <a:cubicBezTo>
                    <a:pt x="2320" y="329"/>
                    <a:pt x="2059" y="0"/>
                    <a:pt x="2059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0"/>
            <p:cNvSpPr/>
            <p:nvPr/>
          </p:nvSpPr>
          <p:spPr>
            <a:xfrm>
              <a:off x="4105075" y="3698331"/>
              <a:ext cx="507028" cy="772461"/>
            </a:xfrm>
            <a:custGeom>
              <a:avLst/>
              <a:gdLst/>
              <a:ahLst/>
              <a:cxnLst/>
              <a:rect l="l" t="t" r="r" b="b"/>
              <a:pathLst>
                <a:path w="15042" h="22920" extrusionOk="0">
                  <a:moveTo>
                    <a:pt x="13559" y="0"/>
                  </a:moveTo>
                  <a:lnTo>
                    <a:pt x="3664" y="234"/>
                  </a:lnTo>
                  <a:cubicBezTo>
                    <a:pt x="3376" y="1208"/>
                    <a:pt x="2978" y="12064"/>
                    <a:pt x="2978" y="12064"/>
                  </a:cubicBezTo>
                  <a:lnTo>
                    <a:pt x="0" y="21437"/>
                  </a:lnTo>
                  <a:lnTo>
                    <a:pt x="1413" y="22041"/>
                  </a:lnTo>
                  <a:lnTo>
                    <a:pt x="2937" y="22686"/>
                  </a:lnTo>
                  <a:cubicBezTo>
                    <a:pt x="2937" y="22686"/>
                    <a:pt x="6395" y="16126"/>
                    <a:pt x="7164" y="13354"/>
                  </a:cubicBezTo>
                  <a:cubicBezTo>
                    <a:pt x="7918" y="10582"/>
                    <a:pt x="8372" y="6753"/>
                    <a:pt x="8372" y="6753"/>
                  </a:cubicBezTo>
                  <a:cubicBezTo>
                    <a:pt x="8372" y="6767"/>
                    <a:pt x="8385" y="6780"/>
                    <a:pt x="8385" y="6807"/>
                  </a:cubicBezTo>
                  <a:lnTo>
                    <a:pt x="10745" y="12462"/>
                  </a:lnTo>
                  <a:lnTo>
                    <a:pt x="12269" y="22919"/>
                  </a:lnTo>
                  <a:lnTo>
                    <a:pt x="15041" y="22919"/>
                  </a:lnTo>
                  <a:cubicBezTo>
                    <a:pt x="15041" y="22919"/>
                    <a:pt x="14972" y="14273"/>
                    <a:pt x="14520" y="10458"/>
                  </a:cubicBezTo>
                  <a:cubicBezTo>
                    <a:pt x="14163" y="7411"/>
                    <a:pt x="13764" y="2581"/>
                    <a:pt x="13614" y="742"/>
                  </a:cubicBezTo>
                  <a:cubicBezTo>
                    <a:pt x="13572" y="275"/>
                    <a:pt x="13559" y="0"/>
                    <a:pt x="135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0"/>
            <p:cNvSpPr/>
            <p:nvPr/>
          </p:nvSpPr>
          <p:spPr>
            <a:xfrm>
              <a:off x="4765216" y="3070652"/>
              <a:ext cx="82381" cy="36567"/>
            </a:xfrm>
            <a:custGeom>
              <a:avLst/>
              <a:gdLst/>
              <a:ahLst/>
              <a:cxnLst/>
              <a:rect l="l" t="t" r="r" b="b"/>
              <a:pathLst>
                <a:path w="2444" h="1085" extrusionOk="0">
                  <a:moveTo>
                    <a:pt x="110" y="1"/>
                  </a:moveTo>
                  <a:lnTo>
                    <a:pt x="55" y="398"/>
                  </a:lnTo>
                  <a:cubicBezTo>
                    <a:pt x="0" y="755"/>
                    <a:pt x="275" y="1084"/>
                    <a:pt x="632" y="1084"/>
                  </a:cubicBezTo>
                  <a:lnTo>
                    <a:pt x="1729" y="1084"/>
                  </a:lnTo>
                  <a:cubicBezTo>
                    <a:pt x="2018" y="1084"/>
                    <a:pt x="2265" y="879"/>
                    <a:pt x="2320" y="605"/>
                  </a:cubicBezTo>
                  <a:lnTo>
                    <a:pt x="2443" y="1"/>
                  </a:lnTo>
                  <a:close/>
                </a:path>
              </a:pathLst>
            </a:custGeom>
            <a:solidFill>
              <a:srgbClr val="003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4589891" y="2535088"/>
              <a:ext cx="502848" cy="550328"/>
            </a:xfrm>
            <a:custGeom>
              <a:avLst/>
              <a:gdLst/>
              <a:ahLst/>
              <a:cxnLst/>
              <a:rect l="l" t="t" r="r" b="b"/>
              <a:pathLst>
                <a:path w="14918" h="16329" extrusionOk="0">
                  <a:moveTo>
                    <a:pt x="7416" y="1487"/>
                  </a:moveTo>
                  <a:cubicBezTo>
                    <a:pt x="7569" y="1487"/>
                    <a:pt x="7723" y="1494"/>
                    <a:pt x="7878" y="1508"/>
                  </a:cubicBezTo>
                  <a:cubicBezTo>
                    <a:pt x="11034" y="1796"/>
                    <a:pt x="13326" y="5007"/>
                    <a:pt x="12983" y="8658"/>
                  </a:cubicBezTo>
                  <a:cubicBezTo>
                    <a:pt x="12657" y="12123"/>
                    <a:pt x="10081" y="14761"/>
                    <a:pt x="7120" y="14761"/>
                  </a:cubicBezTo>
                  <a:cubicBezTo>
                    <a:pt x="6962" y="14761"/>
                    <a:pt x="6803" y="14753"/>
                    <a:pt x="6643" y="14738"/>
                  </a:cubicBezTo>
                  <a:cubicBezTo>
                    <a:pt x="3486" y="14449"/>
                    <a:pt x="1194" y="11252"/>
                    <a:pt x="1523" y="7587"/>
                  </a:cubicBezTo>
                  <a:cubicBezTo>
                    <a:pt x="1850" y="4115"/>
                    <a:pt x="4436" y="1487"/>
                    <a:pt x="7416" y="1487"/>
                  </a:cubicBezTo>
                  <a:close/>
                  <a:moveTo>
                    <a:pt x="7640" y="0"/>
                  </a:moveTo>
                  <a:cubicBezTo>
                    <a:pt x="3988" y="0"/>
                    <a:pt x="804" y="3238"/>
                    <a:pt x="412" y="7505"/>
                  </a:cubicBezTo>
                  <a:cubicBezTo>
                    <a:pt x="1" y="12006"/>
                    <a:pt x="2813" y="15946"/>
                    <a:pt x="6698" y="16303"/>
                  </a:cubicBezTo>
                  <a:cubicBezTo>
                    <a:pt x="6888" y="16320"/>
                    <a:pt x="7077" y="16329"/>
                    <a:pt x="7265" y="16329"/>
                  </a:cubicBezTo>
                  <a:cubicBezTo>
                    <a:pt x="10916" y="16329"/>
                    <a:pt x="14101" y="13091"/>
                    <a:pt x="14493" y="8823"/>
                  </a:cubicBezTo>
                  <a:cubicBezTo>
                    <a:pt x="14918" y="4321"/>
                    <a:pt x="12105" y="383"/>
                    <a:pt x="8207" y="26"/>
                  </a:cubicBezTo>
                  <a:cubicBezTo>
                    <a:pt x="8017" y="9"/>
                    <a:pt x="7828" y="0"/>
                    <a:pt x="7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4105075" y="3698331"/>
              <a:ext cx="463546" cy="772461"/>
            </a:xfrm>
            <a:custGeom>
              <a:avLst/>
              <a:gdLst/>
              <a:ahLst/>
              <a:cxnLst/>
              <a:rect l="l" t="t" r="r" b="b"/>
              <a:pathLst>
                <a:path w="13752" h="22920" extrusionOk="0">
                  <a:moveTo>
                    <a:pt x="13559" y="0"/>
                  </a:moveTo>
                  <a:lnTo>
                    <a:pt x="3664" y="234"/>
                  </a:lnTo>
                  <a:cubicBezTo>
                    <a:pt x="3376" y="1208"/>
                    <a:pt x="2978" y="12064"/>
                    <a:pt x="2978" y="12064"/>
                  </a:cubicBezTo>
                  <a:lnTo>
                    <a:pt x="0" y="21437"/>
                  </a:lnTo>
                  <a:lnTo>
                    <a:pt x="1413" y="22041"/>
                  </a:lnTo>
                  <a:cubicBezTo>
                    <a:pt x="1535" y="17485"/>
                    <a:pt x="3564" y="13679"/>
                    <a:pt x="3932" y="13679"/>
                  </a:cubicBezTo>
                  <a:cubicBezTo>
                    <a:pt x="3939" y="13679"/>
                    <a:pt x="3946" y="13680"/>
                    <a:pt x="3952" y="13684"/>
                  </a:cubicBezTo>
                  <a:cubicBezTo>
                    <a:pt x="4040" y="13727"/>
                    <a:pt x="4224" y="13749"/>
                    <a:pt x="4441" y="13749"/>
                  </a:cubicBezTo>
                  <a:cubicBezTo>
                    <a:pt x="4969" y="13749"/>
                    <a:pt x="5698" y="13620"/>
                    <a:pt x="5737" y="13367"/>
                  </a:cubicBezTo>
                  <a:cubicBezTo>
                    <a:pt x="5791" y="13011"/>
                    <a:pt x="4968" y="12599"/>
                    <a:pt x="5105" y="12092"/>
                  </a:cubicBezTo>
                  <a:cubicBezTo>
                    <a:pt x="5243" y="11583"/>
                    <a:pt x="6093" y="6011"/>
                    <a:pt x="6093" y="6011"/>
                  </a:cubicBezTo>
                  <a:cubicBezTo>
                    <a:pt x="6093" y="6011"/>
                    <a:pt x="8015" y="6053"/>
                    <a:pt x="8372" y="6753"/>
                  </a:cubicBezTo>
                  <a:cubicBezTo>
                    <a:pt x="8372" y="6767"/>
                    <a:pt x="8385" y="6780"/>
                    <a:pt x="8385" y="6807"/>
                  </a:cubicBezTo>
                  <a:lnTo>
                    <a:pt x="10745" y="12462"/>
                  </a:lnTo>
                  <a:lnTo>
                    <a:pt x="12269" y="22919"/>
                  </a:lnTo>
                  <a:lnTo>
                    <a:pt x="13298" y="22919"/>
                  </a:lnTo>
                  <a:cubicBezTo>
                    <a:pt x="12736" y="19448"/>
                    <a:pt x="13751" y="13916"/>
                    <a:pt x="13559" y="13464"/>
                  </a:cubicBezTo>
                  <a:cubicBezTo>
                    <a:pt x="13353" y="12956"/>
                    <a:pt x="12544" y="12764"/>
                    <a:pt x="12544" y="12764"/>
                  </a:cubicBezTo>
                  <a:cubicBezTo>
                    <a:pt x="12544" y="12764"/>
                    <a:pt x="11322" y="9854"/>
                    <a:pt x="10924" y="5737"/>
                  </a:cubicBezTo>
                  <a:cubicBezTo>
                    <a:pt x="10553" y="2059"/>
                    <a:pt x="13078" y="934"/>
                    <a:pt x="13614" y="742"/>
                  </a:cubicBezTo>
                  <a:cubicBezTo>
                    <a:pt x="13572" y="275"/>
                    <a:pt x="13559" y="0"/>
                    <a:pt x="13559" y="0"/>
                  </a:cubicBezTo>
                  <a:close/>
                </a:path>
              </a:pathLst>
            </a:custGeom>
            <a:solidFill>
              <a:srgbClr val="2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4642655" y="2585237"/>
              <a:ext cx="363900" cy="450300"/>
            </a:xfrm>
            <a:prstGeom prst="ellipse">
              <a:avLst/>
            </a:prstGeom>
            <a:solidFill>
              <a:srgbClr val="CCCCCC">
                <a:alpha val="1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2000" dirty="0"/>
              <a:t>REVENUE</a:t>
            </a:r>
            <a:endParaRPr sz="2000" dirty="0"/>
          </a:p>
        </p:txBody>
      </p:sp>
      <p:pic>
        <p:nvPicPr>
          <p:cNvPr id="784" name="Google Shape;78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1942" y="1543976"/>
            <a:ext cx="4698380" cy="17628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1"/>
          <p:cNvSpPr txBox="1">
            <a:spLocks noGrp="1"/>
          </p:cNvSpPr>
          <p:nvPr>
            <p:ph type="subTitle" idx="1"/>
          </p:nvPr>
        </p:nvSpPr>
        <p:spPr>
          <a:xfrm>
            <a:off x="3995760" y="1386792"/>
            <a:ext cx="1643040" cy="28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800"/>
              <a:t>Revenue by Date</a:t>
            </a:r>
            <a:endParaRPr sz="800"/>
          </a:p>
        </p:txBody>
      </p:sp>
      <p:sp>
        <p:nvSpPr>
          <p:cNvPr id="786" name="Google Shape;786;p11"/>
          <p:cNvSpPr txBox="1"/>
          <p:nvPr/>
        </p:nvSpPr>
        <p:spPr>
          <a:xfrm>
            <a:off x="1016572" y="3343072"/>
            <a:ext cx="601560" cy="28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Bulan Transaksi</a:t>
            </a:r>
            <a:endParaRPr sz="600" b="0" i="0" u="none" strike="noStrike" cap="none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11"/>
          <p:cNvSpPr txBox="1"/>
          <p:nvPr/>
        </p:nvSpPr>
        <p:spPr>
          <a:xfrm>
            <a:off x="1862240" y="3353496"/>
            <a:ext cx="601560" cy="16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-US" sz="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Bulan Transaksi</a:t>
            </a:r>
            <a:endParaRPr sz="600" b="0" i="0" u="none" strike="noStrike" cap="none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11"/>
          <p:cNvSpPr txBox="1"/>
          <p:nvPr/>
        </p:nvSpPr>
        <p:spPr>
          <a:xfrm>
            <a:off x="2705520" y="3359999"/>
            <a:ext cx="601560" cy="16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-US" sz="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Bulan Transaksi</a:t>
            </a:r>
            <a:endParaRPr sz="600" b="0" i="0" u="none" strike="noStrike" cap="none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11"/>
          <p:cNvSpPr txBox="1"/>
          <p:nvPr/>
        </p:nvSpPr>
        <p:spPr>
          <a:xfrm>
            <a:off x="3674327" y="3444354"/>
            <a:ext cx="508562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100"/>
            </a:pP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Pada </a:t>
            </a:r>
            <a:r>
              <a:rPr lang="en-US" sz="10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24 Nov 2017 </a:t>
            </a:r>
            <a:r>
              <a:rPr lang="en-US" sz="100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order </a:t>
            </a:r>
            <a:r>
              <a:rPr lang="en-US" sz="100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melonjak</a:t>
            </a:r>
            <a:r>
              <a:rPr lang="en-US" sz="1000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300%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dibandingkan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hari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sebelumnya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hal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ini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kemungkinan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disebabkan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oleh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tradisi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black </a:t>
            </a:r>
            <a:r>
              <a:rPr lang="en-US" sz="1000" b="1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friday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di Brazil.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diskon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besar-besaran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diberikan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sehingga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banyak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terjadi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lonjakan</a:t>
            </a:r>
            <a:r>
              <a:rPr lang="en-US" sz="10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order.</a:t>
            </a:r>
            <a:endParaRPr sz="1000" b="0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p11"/>
          <p:cNvSpPr txBox="1"/>
          <p:nvPr/>
        </p:nvSpPr>
        <p:spPr>
          <a:xfrm>
            <a:off x="5330282" y="1782360"/>
            <a:ext cx="1345581" cy="27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Black Friday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1" name="Google Shape;791;p11"/>
          <p:cNvCxnSpPr/>
          <p:nvPr/>
        </p:nvCxnSpPr>
        <p:spPr>
          <a:xfrm rot="10800000" flipH="1">
            <a:off x="6315307" y="1696872"/>
            <a:ext cx="323386" cy="137527"/>
          </a:xfrm>
          <a:prstGeom prst="straightConnector1">
            <a:avLst/>
          </a:prstGeom>
          <a:noFill/>
          <a:ln w="9525" cap="flat" cmpd="sng">
            <a:solidFill>
              <a:srgbClr val="030D5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2" name="Google Shape;792;p11"/>
          <p:cNvSpPr txBox="1"/>
          <p:nvPr/>
        </p:nvSpPr>
        <p:spPr>
          <a:xfrm>
            <a:off x="802888" y="4497607"/>
            <a:ext cx="74564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Potensi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Store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terus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berkembang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cukup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tinggi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dimana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tren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revenue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cenderung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naik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Hal ini juga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sejalan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metrics </a:t>
            </a:r>
            <a:r>
              <a:rPr lang="en-US" sz="1100" b="1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jumlah</a:t>
            </a:r>
            <a:r>
              <a:rPr lang="en-US" sz="11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order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maupun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1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jumlah</a:t>
            </a:r>
            <a:r>
              <a:rPr lang="en-US" sz="11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customer 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yang juga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semakin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naik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58" y="1276142"/>
            <a:ext cx="301992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1"/>
          <p:cNvSpPr txBox="1"/>
          <p:nvPr/>
        </p:nvSpPr>
        <p:spPr>
          <a:xfrm>
            <a:off x="8430328" y="44600"/>
            <a:ext cx="72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789;p11">
            <a:extLst>
              <a:ext uri="{FF2B5EF4-FFF2-40B4-BE49-F238E27FC236}">
                <a16:creationId xmlns:a16="http://schemas.microsoft.com/office/drawing/2014/main" id="{281F5B31-E366-DAD7-715A-6EE206532823}"/>
              </a:ext>
            </a:extLst>
          </p:cNvPr>
          <p:cNvSpPr txBox="1"/>
          <p:nvPr/>
        </p:nvSpPr>
        <p:spPr>
          <a:xfrm>
            <a:off x="1077703" y="3736309"/>
            <a:ext cx="2170633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Revenue </a:t>
            </a:r>
            <a:r>
              <a:rPr lang="en-US" sz="10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setiap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tahun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naik</a:t>
            </a:r>
            <a:endParaRPr sz="10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783;p11">
            <a:extLst>
              <a:ext uri="{FF2B5EF4-FFF2-40B4-BE49-F238E27FC236}">
                <a16:creationId xmlns:a16="http://schemas.microsoft.com/office/drawing/2014/main" id="{5ABB8502-0315-A89A-207F-3A3F6F2D4599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FINDINGS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BC1BF-453D-AA9E-EFF5-10B1D213E5CD}"/>
              </a:ext>
            </a:extLst>
          </p:cNvPr>
          <p:cNvSpPr txBox="1"/>
          <p:nvPr/>
        </p:nvSpPr>
        <p:spPr>
          <a:xfrm>
            <a:off x="1925892" y="2957079"/>
            <a:ext cx="457176" cy="1846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12.431%</a:t>
            </a:r>
            <a:endParaRPr lang="en-ID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65C72-7535-FF8D-4F17-BB596B510B37}"/>
              </a:ext>
            </a:extLst>
          </p:cNvPr>
          <p:cNvSpPr txBox="1"/>
          <p:nvPr/>
        </p:nvSpPr>
        <p:spPr>
          <a:xfrm>
            <a:off x="2841226" y="2951999"/>
            <a:ext cx="450614" cy="1846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21,01%</a:t>
            </a:r>
            <a:endParaRPr lang="en-ID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C4BE1-E7E9-94B7-F211-FF683F372503}"/>
              </a:ext>
            </a:extLst>
          </p:cNvPr>
          <p:cNvSpPr txBox="1"/>
          <p:nvPr/>
        </p:nvSpPr>
        <p:spPr>
          <a:xfrm>
            <a:off x="889635" y="1565910"/>
            <a:ext cx="194310" cy="1846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ID" sz="600" dirty="0"/>
          </a:p>
        </p:txBody>
      </p:sp>
      <p:sp>
        <p:nvSpPr>
          <p:cNvPr id="8" name="Google Shape;789;p11">
            <a:extLst>
              <a:ext uri="{FF2B5EF4-FFF2-40B4-BE49-F238E27FC236}">
                <a16:creationId xmlns:a16="http://schemas.microsoft.com/office/drawing/2014/main" id="{B0828EE9-536D-4DA8-0987-78A0BE8DCE12}"/>
              </a:ext>
            </a:extLst>
          </p:cNvPr>
          <p:cNvSpPr txBox="1"/>
          <p:nvPr/>
        </p:nvSpPr>
        <p:spPr>
          <a:xfrm>
            <a:off x="1062293" y="1538334"/>
            <a:ext cx="1021778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5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% </a:t>
            </a:r>
            <a:r>
              <a:rPr lang="en-US" sz="5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perubahan</a:t>
            </a:r>
            <a:r>
              <a:rPr lang="en-US" sz="5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dibanding</a:t>
            </a:r>
            <a:r>
              <a:rPr lang="en-US" sz="5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tahun</a:t>
            </a:r>
            <a:r>
              <a:rPr lang="en-US" sz="5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sebelumnya</a:t>
            </a:r>
            <a:endParaRPr sz="500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2000" dirty="0"/>
              <a:t>CUSTOMER BEHAVIOUR</a:t>
            </a:r>
            <a:endParaRPr sz="2000" dirty="0"/>
          </a:p>
        </p:txBody>
      </p:sp>
      <p:pic>
        <p:nvPicPr>
          <p:cNvPr id="803" name="Google Shape;8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263" y="1746885"/>
            <a:ext cx="2972637" cy="251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8532" y="1819590"/>
            <a:ext cx="2362405" cy="2373836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2"/>
          <p:cNvSpPr txBox="1"/>
          <p:nvPr/>
        </p:nvSpPr>
        <p:spPr>
          <a:xfrm>
            <a:off x="4303441" y="3582119"/>
            <a:ext cx="7441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74.52%</a:t>
            </a:r>
            <a:endParaRPr sz="1200" b="1" i="0" u="none" strike="noStrike" cap="none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12"/>
          <p:cNvSpPr txBox="1"/>
          <p:nvPr/>
        </p:nvSpPr>
        <p:spPr>
          <a:xfrm>
            <a:off x="4799871" y="2326673"/>
            <a:ext cx="7505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20.30%</a:t>
            </a:r>
            <a:endParaRPr sz="12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12"/>
          <p:cNvSpPr txBox="1"/>
          <p:nvPr/>
        </p:nvSpPr>
        <p:spPr>
          <a:xfrm>
            <a:off x="376193" y="1345738"/>
            <a:ext cx="1705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Customer by 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2"/>
          <p:cNvSpPr txBox="1"/>
          <p:nvPr/>
        </p:nvSpPr>
        <p:spPr>
          <a:xfrm>
            <a:off x="3855272" y="1345738"/>
            <a:ext cx="1705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Payment Types</a:t>
            </a:r>
            <a:endParaRPr sz="1050" b="0" i="0" u="none" strike="noStrike" cap="none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12"/>
          <p:cNvSpPr txBox="1"/>
          <p:nvPr/>
        </p:nvSpPr>
        <p:spPr>
          <a:xfrm>
            <a:off x="6315691" y="1345738"/>
            <a:ext cx="26289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Top 5 Category by order count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2"/>
          <p:cNvSpPr txBox="1"/>
          <p:nvPr/>
        </p:nvSpPr>
        <p:spPr>
          <a:xfrm>
            <a:off x="1356359" y="777596"/>
            <a:ext cx="6522721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Mengetahui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1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kebiasaan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dilakukan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customer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berbelanja</a:t>
            </a: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sangat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penting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menentukan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Langkah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strategis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bisa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diambil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selanjutnya</a:t>
            </a:r>
            <a:r>
              <a:rPr lang="en-US" sz="11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0011" y="1823958"/>
            <a:ext cx="2833173" cy="2373834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2"/>
          <p:cNvSpPr txBox="1"/>
          <p:nvPr/>
        </p:nvSpPr>
        <p:spPr>
          <a:xfrm>
            <a:off x="8495071" y="44605"/>
            <a:ext cx="65376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p12"/>
          <p:cNvSpPr txBox="1"/>
          <p:nvPr/>
        </p:nvSpPr>
        <p:spPr>
          <a:xfrm>
            <a:off x="199277" y="4345541"/>
            <a:ext cx="2498203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Mayoritas</a:t>
            </a: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customer </a:t>
            </a:r>
            <a:r>
              <a:rPr lang="en-US" sz="11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state </a:t>
            </a:r>
            <a:r>
              <a:rPr lang="en-US" sz="1100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Sao Paulo</a:t>
            </a:r>
            <a:endParaRPr sz="11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7" name="Google Shape;817;p12"/>
          <p:cNvSpPr txBox="1"/>
          <p:nvPr/>
        </p:nvSpPr>
        <p:spPr>
          <a:xfrm>
            <a:off x="3342376" y="4398791"/>
            <a:ext cx="259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94,82% </a:t>
            </a:r>
            <a:r>
              <a:rPr lang="en-US" sz="110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customer </a:t>
            </a:r>
            <a:r>
              <a:rPr lang="en-US" sz="110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sz="110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Credit Card &amp; </a:t>
            </a:r>
            <a:r>
              <a:rPr lang="en-US" sz="110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Boleto</a:t>
            </a:r>
            <a:endParaRPr sz="1100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12"/>
          <p:cNvSpPr txBox="1"/>
          <p:nvPr/>
        </p:nvSpPr>
        <p:spPr>
          <a:xfrm>
            <a:off x="6149247" y="4368397"/>
            <a:ext cx="25947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1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bed_bath_table</a:t>
            </a:r>
            <a:r>
              <a:rPr lang="en-US" sz="11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merupakan</a:t>
            </a:r>
            <a:r>
              <a:rPr lang="en-US" sz="110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110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yang paling </a:t>
            </a:r>
            <a:r>
              <a:rPr lang="en-US" sz="110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laris</a:t>
            </a:r>
            <a:endParaRPr sz="1100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783;p11">
            <a:extLst>
              <a:ext uri="{FF2B5EF4-FFF2-40B4-BE49-F238E27FC236}">
                <a16:creationId xmlns:a16="http://schemas.microsoft.com/office/drawing/2014/main" id="{1C9B9745-B9AE-901C-3759-E6528398B144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FINDINGS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CA4CC-0C66-722A-8540-3BF60FF8FEEF}"/>
              </a:ext>
            </a:extLst>
          </p:cNvPr>
          <p:cNvSpPr txBox="1"/>
          <p:nvPr/>
        </p:nvSpPr>
        <p:spPr>
          <a:xfrm>
            <a:off x="5918912" y="2009394"/>
            <a:ext cx="612347" cy="9233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600" b="1" dirty="0" err="1">
                <a:solidFill>
                  <a:schemeClr val="tx1"/>
                </a:solidFill>
                <a:latin typeface="Montserrat" pitchFamily="2" charset="0"/>
              </a:rPr>
              <a:t>Bed_bath_table</a:t>
            </a:r>
            <a:endParaRPr lang="en-ID" sz="600" b="1" dirty="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8C092-DE9E-74F5-0468-A0D7DD2863DD}"/>
              </a:ext>
            </a:extLst>
          </p:cNvPr>
          <p:cNvSpPr txBox="1"/>
          <p:nvPr/>
        </p:nvSpPr>
        <p:spPr>
          <a:xfrm>
            <a:off x="5972252" y="2465172"/>
            <a:ext cx="565861" cy="9233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600" b="1" dirty="0" err="1">
                <a:solidFill>
                  <a:schemeClr val="tx1"/>
                </a:solidFill>
                <a:latin typeface="Montserrat" pitchFamily="2" charset="0"/>
              </a:rPr>
              <a:t>Health_beauty</a:t>
            </a:r>
            <a:endParaRPr lang="en-ID" sz="600" b="1" dirty="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85F04-A6CF-A020-BD8D-DE01795950D1}"/>
              </a:ext>
            </a:extLst>
          </p:cNvPr>
          <p:cNvSpPr txBox="1"/>
          <p:nvPr/>
        </p:nvSpPr>
        <p:spPr>
          <a:xfrm>
            <a:off x="5991047" y="2920950"/>
            <a:ext cx="540212" cy="9233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600" b="1" dirty="0" err="1">
                <a:solidFill>
                  <a:schemeClr val="tx1"/>
                </a:solidFill>
                <a:latin typeface="Montserrat" pitchFamily="2" charset="0"/>
              </a:rPr>
              <a:t>Sports_leisure</a:t>
            </a:r>
            <a:endParaRPr lang="en-ID" sz="600" b="1" dirty="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95000-C5D4-977B-1876-29E163000D9F}"/>
              </a:ext>
            </a:extLst>
          </p:cNvPr>
          <p:cNvSpPr txBox="1"/>
          <p:nvPr/>
        </p:nvSpPr>
        <p:spPr>
          <a:xfrm>
            <a:off x="5909294" y="3376728"/>
            <a:ext cx="621965" cy="9233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600" b="1" dirty="0" err="1">
                <a:solidFill>
                  <a:schemeClr val="tx1"/>
                </a:solidFill>
                <a:latin typeface="Montserrat" pitchFamily="2" charset="0"/>
              </a:rPr>
              <a:t>Furniture_decor</a:t>
            </a:r>
            <a:endParaRPr lang="en-ID" sz="600" b="1" dirty="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A2A22-99CE-8C63-ED49-88241C285AB6}"/>
              </a:ext>
            </a:extLst>
          </p:cNvPr>
          <p:cNvSpPr txBox="1"/>
          <p:nvPr/>
        </p:nvSpPr>
        <p:spPr>
          <a:xfrm>
            <a:off x="5707364" y="3850680"/>
            <a:ext cx="825547" cy="9233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600" b="1" dirty="0" err="1">
                <a:solidFill>
                  <a:schemeClr val="tx1"/>
                </a:solidFill>
                <a:latin typeface="Montserrat" pitchFamily="2" charset="0"/>
              </a:rPr>
              <a:t>Computer_accessoris</a:t>
            </a:r>
            <a:endParaRPr lang="en-ID" sz="600" b="1" dirty="0">
              <a:solidFill>
                <a:schemeClr val="tx1"/>
              </a:solidFill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2000"/>
              <a:t>RETENTION ANALYSIS</a:t>
            </a:r>
            <a:endParaRPr sz="2000"/>
          </a:p>
        </p:txBody>
      </p:sp>
      <p:sp>
        <p:nvSpPr>
          <p:cNvPr id="824" name="Google Shape;824;p13"/>
          <p:cNvSpPr txBox="1">
            <a:spLocks noGrp="1"/>
          </p:cNvSpPr>
          <p:nvPr>
            <p:ph type="title" idx="2"/>
          </p:nvPr>
        </p:nvSpPr>
        <p:spPr>
          <a:xfrm>
            <a:off x="-10585" y="1469486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Cohort Analysis</a:t>
            </a:r>
            <a:endParaRPr/>
          </a:p>
        </p:txBody>
      </p:sp>
      <p:sp>
        <p:nvSpPr>
          <p:cNvPr id="825" name="Google Shape;825;p13"/>
          <p:cNvSpPr txBox="1">
            <a:spLocks noGrp="1"/>
          </p:cNvSpPr>
          <p:nvPr>
            <p:ph type="subTitle" idx="1"/>
          </p:nvPr>
        </p:nvSpPr>
        <p:spPr>
          <a:xfrm>
            <a:off x="620902" y="1818286"/>
            <a:ext cx="3821558" cy="20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Montserrat"/>
                <a:ea typeface="Montserrat"/>
                <a:cs typeface="Montserrat"/>
                <a:sym typeface="Montserrat"/>
              </a:rPr>
              <a:t>Tool </a:t>
            </a:r>
            <a:r>
              <a:rPr lang="en-US" sz="800" dirty="0" err="1"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8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dirty="0" err="1">
                <a:latin typeface="Montserrat"/>
                <a:ea typeface="Montserrat"/>
                <a:cs typeface="Montserrat"/>
                <a:sym typeface="Montserrat"/>
              </a:rPr>
              <a:t>mengetahui</a:t>
            </a:r>
            <a:r>
              <a:rPr lang="en-US" sz="8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dirty="0" err="1">
                <a:latin typeface="Montserrat"/>
                <a:ea typeface="Montserrat"/>
                <a:cs typeface="Montserrat"/>
                <a:sym typeface="Montserrat"/>
              </a:rPr>
              <a:t>berapa</a:t>
            </a:r>
            <a:r>
              <a:rPr lang="en-US" sz="8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dirty="0" err="1">
                <a:latin typeface="Montserrat"/>
                <a:ea typeface="Montserrat"/>
                <a:cs typeface="Montserrat"/>
                <a:sym typeface="Montserrat"/>
              </a:rPr>
              <a:t>besar</a:t>
            </a:r>
            <a:r>
              <a:rPr lang="en-US" sz="8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dirty="0" err="1">
                <a:latin typeface="Montserrat"/>
                <a:ea typeface="Montserrat"/>
                <a:cs typeface="Montserrat"/>
                <a:sym typeface="Montserrat"/>
              </a:rPr>
              <a:t>tingkat</a:t>
            </a:r>
            <a:r>
              <a:rPr lang="en-US" sz="8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dirty="0" err="1">
                <a:latin typeface="Montserrat"/>
                <a:ea typeface="Montserrat"/>
                <a:cs typeface="Montserrat"/>
                <a:sym typeface="Montserrat"/>
              </a:rPr>
              <a:t>retensi</a:t>
            </a:r>
            <a:r>
              <a:rPr lang="en-US" sz="8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dirty="0" err="1">
                <a:latin typeface="Montserrat"/>
                <a:ea typeface="Montserrat"/>
                <a:cs typeface="Montserrat"/>
                <a:sym typeface="Montserrat"/>
              </a:rPr>
              <a:t>pelanggan</a:t>
            </a:r>
            <a:endParaRPr sz="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6" name="Google Shape;8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998" y="2105824"/>
            <a:ext cx="5384431" cy="2863498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7" name="Google Shape;827;p13"/>
          <p:cNvSpPr txBox="1"/>
          <p:nvPr/>
        </p:nvSpPr>
        <p:spPr>
          <a:xfrm>
            <a:off x="5883410" y="1499948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Frekuensi Order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3"/>
          <p:cNvSpPr txBox="1"/>
          <p:nvPr/>
        </p:nvSpPr>
        <p:spPr>
          <a:xfrm>
            <a:off x="726947" y="1038565"/>
            <a:ext cx="74310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2016-2018 </a:t>
            </a: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retention rate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store sangat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rendah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terlihat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cohort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maupun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grafik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frekuensi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order (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Mayoritas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customer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hany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order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kali)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3"/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0" name="Google Shape;83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8253" y="2130390"/>
            <a:ext cx="2400115" cy="2814365"/>
          </a:xfrm>
          <a:prstGeom prst="rect">
            <a:avLst/>
          </a:prstGeom>
          <a:noFill/>
          <a:ln w="9525" cap="flat" cmpd="sng">
            <a:solidFill>
              <a:srgbClr val="BBE1F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783;p11">
            <a:extLst>
              <a:ext uri="{FF2B5EF4-FFF2-40B4-BE49-F238E27FC236}">
                <a16:creationId xmlns:a16="http://schemas.microsoft.com/office/drawing/2014/main" id="{76FD00F9-F0FF-9530-8E7E-18441638C8B0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FINDINGS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"/>
          <p:cNvSpPr txBox="1">
            <a:spLocks noGrp="1"/>
          </p:cNvSpPr>
          <p:nvPr>
            <p:ph type="title"/>
          </p:nvPr>
        </p:nvSpPr>
        <p:spPr>
          <a:xfrm>
            <a:off x="4208075" y="2965730"/>
            <a:ext cx="422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dirty="0">
                <a:solidFill>
                  <a:srgbClr val="07105C"/>
                </a:solidFill>
              </a:rPr>
              <a:t>SOLUTION</a:t>
            </a:r>
            <a:endParaRPr sz="4400" dirty="0">
              <a:solidFill>
                <a:srgbClr val="07105C"/>
              </a:solidFill>
            </a:endParaRPr>
          </a:p>
        </p:txBody>
      </p:sp>
      <p:sp>
        <p:nvSpPr>
          <p:cNvPr id="762" name="Google Shape;762;p10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dirty="0"/>
              <a:t>05</a:t>
            </a: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0EEB0D3-81D0-B394-81EB-384D3BD5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34" y="1137014"/>
            <a:ext cx="1700931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7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RFM</a:t>
            </a:r>
            <a:endParaRPr/>
          </a:p>
        </p:txBody>
      </p:sp>
      <p:sp>
        <p:nvSpPr>
          <p:cNvPr id="837" name="Google Shape;837;p14"/>
          <p:cNvSpPr txBox="1">
            <a:spLocks noGrp="1"/>
          </p:cNvSpPr>
          <p:nvPr>
            <p:ph type="subTitle" idx="1"/>
          </p:nvPr>
        </p:nvSpPr>
        <p:spPr>
          <a:xfrm>
            <a:off x="602080" y="890954"/>
            <a:ext cx="8046620" cy="53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mengetahui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perilaku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customer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berbelanja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mengukur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kapan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terakhir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suatu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customer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berbelanja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000" b="1" dirty="0">
                <a:latin typeface="Montserrat"/>
                <a:ea typeface="Montserrat"/>
                <a:cs typeface="Montserrat"/>
                <a:sym typeface="Montserrat"/>
              </a:rPr>
              <a:t>Recency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),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seberapa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sering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customer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membeli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kita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000" b="1" dirty="0">
                <a:latin typeface="Montserrat"/>
                <a:ea typeface="Montserrat"/>
                <a:cs typeface="Montserrat"/>
                <a:sym typeface="Montserrat"/>
              </a:rPr>
              <a:t>Frequency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), dan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seberapa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banyak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customer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mengeluarkan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uang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kita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000" b="1" dirty="0">
                <a:latin typeface="Montserrat"/>
                <a:ea typeface="Montserrat"/>
                <a:cs typeface="Montserrat"/>
                <a:sym typeface="Montserrat"/>
              </a:rPr>
              <a:t>Monetary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9" name="Google Shape;83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7350" y="1826814"/>
            <a:ext cx="2778694" cy="1489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1" name="Google Shape;841;p14"/>
          <p:cNvGrpSpPr/>
          <p:nvPr/>
        </p:nvGrpSpPr>
        <p:grpSpPr>
          <a:xfrm>
            <a:off x="5322558" y="1867433"/>
            <a:ext cx="1741182" cy="1285913"/>
            <a:chOff x="7124696" y="1455712"/>
            <a:chExt cx="1741182" cy="1285913"/>
          </a:xfrm>
        </p:grpSpPr>
        <p:sp>
          <p:nvSpPr>
            <p:cNvPr id="842" name="Google Shape;842;p14"/>
            <p:cNvSpPr txBox="1"/>
            <p:nvPr/>
          </p:nvSpPr>
          <p:spPr>
            <a:xfrm>
              <a:off x="7124696" y="1455712"/>
              <a:ext cx="1741182" cy="253916"/>
            </a:xfrm>
            <a:prstGeom prst="rect">
              <a:avLst/>
            </a:prstGeom>
            <a:solidFill>
              <a:srgbClr val="FEF4C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 dirty="0" err="1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Pembuatan</a:t>
              </a:r>
              <a:r>
                <a:rPr lang="en-US" sz="1050" b="1" i="0" u="none" strike="noStrike" cap="none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Fitur RFM</a:t>
              </a:r>
              <a:endParaRPr sz="105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43" name="Google Shape;843;p14"/>
            <p:cNvSpPr txBox="1"/>
            <p:nvPr/>
          </p:nvSpPr>
          <p:spPr>
            <a:xfrm>
              <a:off x="7448886" y="1958307"/>
              <a:ext cx="1090500" cy="253800"/>
            </a:xfrm>
            <a:prstGeom prst="rect">
              <a:avLst/>
            </a:prstGeom>
            <a:solidFill>
              <a:srgbClr val="FEF4C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Scoring RFM</a:t>
              </a:r>
              <a:endParaRPr sz="105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44" name="Google Shape;844;p14"/>
            <p:cNvSpPr txBox="1"/>
            <p:nvPr/>
          </p:nvSpPr>
          <p:spPr>
            <a:xfrm>
              <a:off x="7533844" y="2487709"/>
              <a:ext cx="918842" cy="253916"/>
            </a:xfrm>
            <a:prstGeom prst="rect">
              <a:avLst/>
            </a:prstGeom>
            <a:solidFill>
              <a:srgbClr val="FEF4C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Clustering</a:t>
              </a:r>
              <a:endParaRPr sz="105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45" name="Google Shape;845;p14"/>
            <p:cNvCxnSpPr>
              <a:stCxn id="842" idx="2"/>
              <a:endCxn id="843" idx="0"/>
            </p:cNvCxnSpPr>
            <p:nvPr/>
          </p:nvCxnSpPr>
          <p:spPr>
            <a:xfrm flipH="1">
              <a:off x="7994087" y="1709628"/>
              <a:ext cx="1200" cy="248700"/>
            </a:xfrm>
            <a:prstGeom prst="straightConnector1">
              <a:avLst/>
            </a:prstGeom>
            <a:noFill/>
            <a:ln w="9525" cap="flat" cmpd="sng">
              <a:solidFill>
                <a:srgbClr val="030D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46" name="Google Shape;846;p14"/>
            <p:cNvCxnSpPr>
              <a:stCxn id="843" idx="2"/>
              <a:endCxn id="844" idx="0"/>
            </p:cNvCxnSpPr>
            <p:nvPr/>
          </p:nvCxnSpPr>
          <p:spPr>
            <a:xfrm flipH="1">
              <a:off x="7993236" y="2212107"/>
              <a:ext cx="900" cy="275700"/>
            </a:xfrm>
            <a:prstGeom prst="straightConnector1">
              <a:avLst/>
            </a:prstGeom>
            <a:noFill/>
            <a:ln w="9525" cap="flat" cmpd="sng">
              <a:solidFill>
                <a:srgbClr val="030D5B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854" name="Google Shape;854;p14"/>
          <p:cNvSpPr txBox="1"/>
          <p:nvPr/>
        </p:nvSpPr>
        <p:spPr>
          <a:xfrm>
            <a:off x="769720" y="3607990"/>
            <a:ext cx="7711340" cy="1289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dibagi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menjadi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bins 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di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berdasarkan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equal frequency 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(Recency &amp; Monetary) dan </a:t>
            </a:r>
            <a:r>
              <a:rPr lang="en-US" sz="1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equal interval 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(Frequency).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Kemudian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dilakukan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scoring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ranking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dimana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nilai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tertinggi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dimiliki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customer yang: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Recency	: recent buy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Frequency	: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pembelian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terbanyak</a:t>
            </a:r>
            <a:endParaRPr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Monetary	: Spent </a:t>
            </a: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terbanyak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57200" marR="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-"/>
            </a:pPr>
            <a:endParaRPr lang="en-US" sz="1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65100" lvl="0" algn="just">
              <a:buClr>
                <a:schemeClr val="dk1"/>
              </a:buClr>
              <a:buSzPts val="1000"/>
            </a:pPr>
            <a:r>
              <a:rPr lang="en-US" sz="1000" b="1" u="sng" dirty="0">
                <a:solidFill>
                  <a:srgbClr val="00B0F0"/>
                </a:solidFill>
                <a:uFill>
                  <a:solidFill>
                    <a:schemeClr val="bg1"/>
                  </a:solidFill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https://www.dase-analytics.com/blog/en/rfm-analysis/</a:t>
            </a:r>
            <a:endParaRPr lang="en-US" sz="1000" u="sng" dirty="0">
              <a:solidFill>
                <a:srgbClr val="00B0F0"/>
              </a:solidFill>
              <a:uFill>
                <a:solidFill>
                  <a:schemeClr val="bg1"/>
                </a:solidFill>
              </a:u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783;p11">
            <a:extLst>
              <a:ext uri="{FF2B5EF4-FFF2-40B4-BE49-F238E27FC236}">
                <a16:creationId xmlns:a16="http://schemas.microsoft.com/office/drawing/2014/main" id="{FC77D709-82C5-3750-3DB7-25FF3323731B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5" name="Google Shape;829;p13">
            <a:extLst>
              <a:ext uri="{FF2B5EF4-FFF2-40B4-BE49-F238E27FC236}">
                <a16:creationId xmlns:a16="http://schemas.microsoft.com/office/drawing/2014/main" id="{056D27E7-D9AE-BD18-EA70-8A605AF09FAD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52" name="Google Shape;452;p2"/>
          <p:cNvSpPr txBox="1">
            <a:spLocks noGrp="1"/>
          </p:cNvSpPr>
          <p:nvPr>
            <p:ph type="title" idx="2"/>
          </p:nvPr>
        </p:nvSpPr>
        <p:spPr>
          <a:xfrm>
            <a:off x="1120050" y="1827650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Profile Group Intro</a:t>
            </a:r>
            <a:endParaRPr/>
          </a:p>
        </p:txBody>
      </p:sp>
      <p:sp>
        <p:nvSpPr>
          <p:cNvPr id="453" name="Google Shape;453;p2"/>
          <p:cNvSpPr txBox="1">
            <a:spLocks noGrp="1"/>
          </p:cNvSpPr>
          <p:nvPr>
            <p:ph type="title" idx="3"/>
          </p:nvPr>
        </p:nvSpPr>
        <p:spPr>
          <a:xfrm>
            <a:off x="1136550" y="1261027"/>
            <a:ext cx="2240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454" name="Google Shape;454;p2"/>
          <p:cNvSpPr txBox="1">
            <a:spLocks noGrp="1"/>
          </p:cNvSpPr>
          <p:nvPr>
            <p:ph type="title" idx="4"/>
          </p:nvPr>
        </p:nvSpPr>
        <p:spPr>
          <a:xfrm>
            <a:off x="1051675" y="3604000"/>
            <a:ext cx="24099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Findings</a:t>
            </a:r>
            <a:endParaRPr dirty="0"/>
          </a:p>
        </p:txBody>
      </p:sp>
      <p:sp>
        <p:nvSpPr>
          <p:cNvPr id="455" name="Google Shape;455;p2"/>
          <p:cNvSpPr txBox="1">
            <a:spLocks noGrp="1"/>
          </p:cNvSpPr>
          <p:nvPr>
            <p:ph type="title" idx="6"/>
          </p:nvPr>
        </p:nvSpPr>
        <p:spPr>
          <a:xfrm>
            <a:off x="1222948" y="3036281"/>
            <a:ext cx="22401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456" name="Google Shape;456;p2"/>
          <p:cNvSpPr txBox="1">
            <a:spLocks noGrp="1"/>
          </p:cNvSpPr>
          <p:nvPr>
            <p:ph type="title" idx="7"/>
          </p:nvPr>
        </p:nvSpPr>
        <p:spPr>
          <a:xfrm>
            <a:off x="3528725" y="1817425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Problem Formulation</a:t>
            </a:r>
            <a:endParaRPr/>
          </a:p>
        </p:txBody>
      </p:sp>
      <p:sp>
        <p:nvSpPr>
          <p:cNvPr id="457" name="Google Shape;457;p2"/>
          <p:cNvSpPr txBox="1">
            <a:spLocks noGrp="1"/>
          </p:cNvSpPr>
          <p:nvPr>
            <p:ph type="title" idx="9"/>
          </p:nvPr>
        </p:nvSpPr>
        <p:spPr>
          <a:xfrm>
            <a:off x="3442327" y="1235450"/>
            <a:ext cx="22401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458" name="Google Shape;458;p2"/>
          <p:cNvSpPr txBox="1">
            <a:spLocks noGrp="1"/>
          </p:cNvSpPr>
          <p:nvPr>
            <p:ph type="title" idx="13"/>
          </p:nvPr>
        </p:nvSpPr>
        <p:spPr>
          <a:xfrm>
            <a:off x="3451950" y="3604003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459" name="Google Shape;459;p2"/>
          <p:cNvSpPr txBox="1">
            <a:spLocks noGrp="1"/>
          </p:cNvSpPr>
          <p:nvPr>
            <p:ph type="title" idx="15"/>
          </p:nvPr>
        </p:nvSpPr>
        <p:spPr>
          <a:xfrm>
            <a:off x="3528725" y="3012050"/>
            <a:ext cx="2240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dirty="0"/>
              <a:t>05</a:t>
            </a:r>
            <a:endParaRPr dirty="0"/>
          </a:p>
        </p:txBody>
      </p:sp>
      <p:sp>
        <p:nvSpPr>
          <p:cNvPr id="460" name="Google Shape;460;p2"/>
          <p:cNvSpPr txBox="1">
            <a:spLocks noGrp="1"/>
          </p:cNvSpPr>
          <p:nvPr>
            <p:ph type="title" idx="16"/>
          </p:nvPr>
        </p:nvSpPr>
        <p:spPr>
          <a:xfrm>
            <a:off x="5682425" y="1916238"/>
            <a:ext cx="24099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Data Understanding</a:t>
            </a:r>
            <a:endParaRPr/>
          </a:p>
        </p:txBody>
      </p:sp>
      <p:sp>
        <p:nvSpPr>
          <p:cNvPr id="461" name="Google Shape;461;p2"/>
          <p:cNvSpPr txBox="1">
            <a:spLocks noGrp="1"/>
          </p:cNvSpPr>
          <p:nvPr>
            <p:ph type="title" idx="18"/>
          </p:nvPr>
        </p:nvSpPr>
        <p:spPr>
          <a:xfrm>
            <a:off x="5768951" y="1264506"/>
            <a:ext cx="2240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462" name="Google Shape;462;p2"/>
          <p:cNvSpPr txBox="1"/>
          <p:nvPr/>
        </p:nvSpPr>
        <p:spPr>
          <a:xfrm>
            <a:off x="8531943" y="44605"/>
            <a:ext cx="5768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458;p2">
            <a:extLst>
              <a:ext uri="{FF2B5EF4-FFF2-40B4-BE49-F238E27FC236}">
                <a16:creationId xmlns:a16="http://schemas.microsoft.com/office/drawing/2014/main" id="{85AF53C3-2BC4-A99F-6636-0881FEAC0C26}"/>
              </a:ext>
            </a:extLst>
          </p:cNvPr>
          <p:cNvSpPr txBox="1">
            <a:spLocks/>
          </p:cNvSpPr>
          <p:nvPr/>
        </p:nvSpPr>
        <p:spPr>
          <a:xfrm>
            <a:off x="5852225" y="3604003"/>
            <a:ext cx="22401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sz="16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Conclusion &amp; Recommendation</a:t>
            </a:r>
            <a:endParaRPr lang="en-US" dirty="0"/>
          </a:p>
        </p:txBody>
      </p:sp>
      <p:sp>
        <p:nvSpPr>
          <p:cNvPr id="3" name="Google Shape;459;p2">
            <a:extLst>
              <a:ext uri="{FF2B5EF4-FFF2-40B4-BE49-F238E27FC236}">
                <a16:creationId xmlns:a16="http://schemas.microsoft.com/office/drawing/2014/main" id="{200FC388-EFA6-155C-2CB2-09EEBC474792}"/>
              </a:ext>
            </a:extLst>
          </p:cNvPr>
          <p:cNvSpPr txBox="1">
            <a:spLocks/>
          </p:cNvSpPr>
          <p:nvPr/>
        </p:nvSpPr>
        <p:spPr>
          <a:xfrm>
            <a:off x="5894653" y="3012050"/>
            <a:ext cx="22401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4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3BE8A13-DA96-3830-B7F1-E6B71749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115" y="2978954"/>
            <a:ext cx="2623936" cy="170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6" name="Google Shape;836;p14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dirty="0"/>
              <a:t>Scoring RFM</a:t>
            </a:r>
            <a:endParaRPr dirty="0"/>
          </a:p>
        </p:txBody>
      </p:sp>
      <p:sp>
        <p:nvSpPr>
          <p:cNvPr id="838" name="Google Shape;838;p14"/>
          <p:cNvSpPr txBox="1"/>
          <p:nvPr/>
        </p:nvSpPr>
        <p:spPr>
          <a:xfrm>
            <a:off x="0" y="4741143"/>
            <a:ext cx="888492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keterbatasan</a:t>
            </a: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Scoring RFM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Analytic Approach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selanjutnya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K-Means Clustering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3386" y="986183"/>
            <a:ext cx="3833414" cy="163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673" y="1108995"/>
            <a:ext cx="4182612" cy="14652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83;p11">
            <a:extLst>
              <a:ext uri="{FF2B5EF4-FFF2-40B4-BE49-F238E27FC236}">
                <a16:creationId xmlns:a16="http://schemas.microsoft.com/office/drawing/2014/main" id="{FC77D709-82C5-3750-3DB7-25FF3323731B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7" name="Google Shape;838;p14">
            <a:extLst>
              <a:ext uri="{FF2B5EF4-FFF2-40B4-BE49-F238E27FC236}">
                <a16:creationId xmlns:a16="http://schemas.microsoft.com/office/drawing/2014/main" id="{7799B318-7460-5A03-A643-4387F7E319C1}"/>
              </a:ext>
            </a:extLst>
          </p:cNvPr>
          <p:cNvSpPr txBox="1"/>
          <p:nvPr/>
        </p:nvSpPr>
        <p:spPr>
          <a:xfrm>
            <a:off x="427672" y="666466"/>
            <a:ext cx="253650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Reference Cluster (11 Cluster)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38;p14">
            <a:extLst>
              <a:ext uri="{FF2B5EF4-FFF2-40B4-BE49-F238E27FC236}">
                <a16:creationId xmlns:a16="http://schemas.microsoft.com/office/drawing/2014/main" id="{1374C8C7-2878-140E-371E-C43D57C1190D}"/>
              </a:ext>
            </a:extLst>
          </p:cNvPr>
          <p:cNvSpPr txBox="1"/>
          <p:nvPr/>
        </p:nvSpPr>
        <p:spPr>
          <a:xfrm>
            <a:off x="5053012" y="666466"/>
            <a:ext cx="265842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 Cluster (9 Cluster)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864;g258b915129c_0_3">
            <a:extLst>
              <a:ext uri="{FF2B5EF4-FFF2-40B4-BE49-F238E27FC236}">
                <a16:creationId xmlns:a16="http://schemas.microsoft.com/office/drawing/2014/main" id="{5BF9DC67-FBCB-249A-D489-D0579FBB4435}"/>
              </a:ext>
            </a:extLst>
          </p:cNvPr>
          <p:cNvSpPr txBox="1"/>
          <p:nvPr/>
        </p:nvSpPr>
        <p:spPr>
          <a:xfrm>
            <a:off x="243240" y="2954096"/>
            <a:ext cx="4714168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Segmentasi</a:t>
            </a:r>
            <a:r>
              <a:rPr lang="en-US" sz="1200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scoring RFM yang </a:t>
            </a:r>
            <a:r>
              <a:rPr lang="en-US" sz="1200" b="1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terbentuk</a:t>
            </a:r>
            <a:r>
              <a:rPr lang="en-US" sz="1200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200" b="1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1000"/>
              <a:buFont typeface="Montserrat"/>
              <a:buChar char="-"/>
            </a:pP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Cluster yang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terbentuk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belum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bisa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memisahkan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frequency 1x dan &gt;1x order.</a:t>
            </a: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1000"/>
              <a:buFont typeface="Montserrat"/>
              <a:buChar char="-"/>
            </a:pP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adanya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, 3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segmen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RFM yang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anggota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nya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sangat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sedikit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(&lt;3 customer)</a:t>
            </a: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1000"/>
              <a:buFont typeface="Montserrat"/>
              <a:buChar char="-"/>
            </a:pP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Cluster Hibernating dan Lost,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jika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dilihat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karakteristiknya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masih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bisa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digabung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menjadi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satu</a:t>
            </a:r>
            <a:r>
              <a:rPr lang="en-US" sz="12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cluster</a:t>
            </a:r>
            <a:endParaRPr sz="12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838;p14">
            <a:extLst>
              <a:ext uri="{FF2B5EF4-FFF2-40B4-BE49-F238E27FC236}">
                <a16:creationId xmlns:a16="http://schemas.microsoft.com/office/drawing/2014/main" id="{45487A12-5DCE-1AA8-97F8-0730CBACDCCF}"/>
              </a:ext>
            </a:extLst>
          </p:cNvPr>
          <p:cNvSpPr txBox="1"/>
          <p:nvPr/>
        </p:nvSpPr>
        <p:spPr>
          <a:xfrm>
            <a:off x="5365432" y="2652331"/>
            <a:ext cx="2658428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Montserrat"/>
                <a:sym typeface="Montserrat"/>
              </a:rPr>
              <a:t>Karakteristik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sym typeface="Montserrat"/>
              </a:rPr>
              <a:t> Cluster RFM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7EB94-639A-42B8-6A9E-82404E7B5362}"/>
              </a:ext>
            </a:extLst>
          </p:cNvPr>
          <p:cNvSpPr/>
          <p:nvPr/>
        </p:nvSpPr>
        <p:spPr>
          <a:xfrm>
            <a:off x="7170420" y="3370580"/>
            <a:ext cx="312420" cy="1303020"/>
          </a:xfrm>
          <a:prstGeom prst="rect">
            <a:avLst/>
          </a:prstGeom>
          <a:solidFill>
            <a:schemeClr val="accent6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Google Shape;829;p13">
            <a:extLst>
              <a:ext uri="{FF2B5EF4-FFF2-40B4-BE49-F238E27FC236}">
                <a16:creationId xmlns:a16="http://schemas.microsoft.com/office/drawing/2014/main" id="{DCD74211-14FA-4896-CE54-2FC64FD063A0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8629310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3" name="Google Shape;873;p15"/>
          <p:cNvSpPr txBox="1"/>
          <p:nvPr/>
        </p:nvSpPr>
        <p:spPr>
          <a:xfrm>
            <a:off x="1731469" y="476417"/>
            <a:ext cx="572029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membagi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titik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data yang tidak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berlabel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ke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'k'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kluster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berbeda</a:t>
            </a:r>
            <a:endParaRPr sz="1200" b="0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4" name="Google Shape;874;p15"/>
          <p:cNvSpPr txBox="1"/>
          <p:nvPr/>
        </p:nvSpPr>
        <p:spPr>
          <a:xfrm>
            <a:off x="86725" y="4508700"/>
            <a:ext cx="89505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Jumlah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Cluster optimal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Metrics Elbow &amp; Silhouette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dirasa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masih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belum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memvisualisasikan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 yang 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terbentuk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sehingga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perlu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lain </a:t>
            </a:r>
            <a:r>
              <a:rPr lang="en-US" sz="120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sz="12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Snake Plot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5334" y="2695997"/>
            <a:ext cx="2413704" cy="192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6780" y="2696599"/>
            <a:ext cx="2485705" cy="194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5"/>
          <p:cNvSpPr/>
          <p:nvPr/>
        </p:nvSpPr>
        <p:spPr>
          <a:xfrm>
            <a:off x="3734475" y="3978033"/>
            <a:ext cx="141234" cy="142740"/>
          </a:xfrm>
          <a:prstGeom prst="flowChartConnec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5"/>
          <p:cNvSpPr/>
          <p:nvPr/>
        </p:nvSpPr>
        <p:spPr>
          <a:xfrm>
            <a:off x="6595792" y="2861573"/>
            <a:ext cx="141234" cy="142740"/>
          </a:xfrm>
          <a:prstGeom prst="flowChartConnec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5"/>
          <p:cNvSpPr txBox="1"/>
          <p:nvPr/>
        </p:nvSpPr>
        <p:spPr>
          <a:xfrm>
            <a:off x="3908728" y="2877195"/>
            <a:ext cx="1121617" cy="233964"/>
          </a:xfrm>
          <a:prstGeom prst="rect">
            <a:avLst/>
          </a:prstGeom>
          <a:solidFill>
            <a:srgbClr val="FEF4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 optimal: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5"/>
          <p:cNvSpPr txBox="1"/>
          <p:nvPr/>
        </p:nvSpPr>
        <p:spPr>
          <a:xfrm>
            <a:off x="7183180" y="2872668"/>
            <a:ext cx="1119572" cy="233964"/>
          </a:xfrm>
          <a:prstGeom prst="rect">
            <a:avLst/>
          </a:prstGeom>
          <a:solidFill>
            <a:srgbClr val="FEF4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 optimal: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5"/>
          <p:cNvSpPr txBox="1"/>
          <p:nvPr/>
        </p:nvSpPr>
        <p:spPr>
          <a:xfrm>
            <a:off x="456760" y="1710220"/>
            <a:ext cx="1274709" cy="215444"/>
          </a:xfrm>
          <a:prstGeom prst="rect">
            <a:avLst/>
          </a:prstGeom>
          <a:solidFill>
            <a:srgbClr val="FEF4C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Transformation: Log</a:t>
            </a:r>
            <a:endParaRPr sz="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p15"/>
          <p:cNvSpPr txBox="1"/>
          <p:nvPr/>
        </p:nvSpPr>
        <p:spPr>
          <a:xfrm>
            <a:off x="710835" y="2361973"/>
            <a:ext cx="766557" cy="215444"/>
          </a:xfrm>
          <a:prstGeom prst="rect">
            <a:avLst/>
          </a:prstGeom>
          <a:solidFill>
            <a:srgbClr val="FEF4C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Winsorizer</a:t>
            </a:r>
            <a:endParaRPr sz="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p15"/>
          <p:cNvSpPr txBox="1"/>
          <p:nvPr/>
        </p:nvSpPr>
        <p:spPr>
          <a:xfrm>
            <a:off x="627478" y="3091364"/>
            <a:ext cx="933269" cy="215444"/>
          </a:xfrm>
          <a:prstGeom prst="rect">
            <a:avLst/>
          </a:prstGeom>
          <a:solidFill>
            <a:srgbClr val="FEF4C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MinMaxScaler</a:t>
            </a:r>
            <a:endParaRPr sz="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6" name="Google Shape;886;p15"/>
          <p:cNvCxnSpPr>
            <a:stCxn id="883" idx="2"/>
            <a:endCxn id="884" idx="0"/>
          </p:cNvCxnSpPr>
          <p:nvPr/>
        </p:nvCxnSpPr>
        <p:spPr>
          <a:xfrm>
            <a:off x="1094115" y="1925664"/>
            <a:ext cx="0" cy="436200"/>
          </a:xfrm>
          <a:prstGeom prst="straightConnector1">
            <a:avLst/>
          </a:prstGeom>
          <a:noFill/>
          <a:ln w="9525" cap="flat" cmpd="sng">
            <a:solidFill>
              <a:srgbClr val="030D5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7" name="Google Shape;887;p15"/>
          <p:cNvCxnSpPr>
            <a:stCxn id="884" idx="2"/>
            <a:endCxn id="885" idx="0"/>
          </p:cNvCxnSpPr>
          <p:nvPr/>
        </p:nvCxnSpPr>
        <p:spPr>
          <a:xfrm>
            <a:off x="1094114" y="2577417"/>
            <a:ext cx="0" cy="513900"/>
          </a:xfrm>
          <a:prstGeom prst="straightConnector1">
            <a:avLst/>
          </a:prstGeom>
          <a:noFill/>
          <a:ln w="9525" cap="flat" cmpd="sng">
            <a:solidFill>
              <a:srgbClr val="030D5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88" name="Google Shape;888;p15"/>
          <p:cNvSpPr txBox="1"/>
          <p:nvPr/>
        </p:nvSpPr>
        <p:spPr>
          <a:xfrm>
            <a:off x="410603" y="1076401"/>
            <a:ext cx="1366080" cy="215444"/>
          </a:xfrm>
          <a:prstGeom prst="rect">
            <a:avLst/>
          </a:prstGeom>
          <a:solidFill>
            <a:srgbClr val="FEF4C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Pembuatan Fitur RFM</a:t>
            </a:r>
            <a:endParaRPr sz="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9" name="Google Shape;889;p15"/>
          <p:cNvSpPr txBox="1"/>
          <p:nvPr/>
        </p:nvSpPr>
        <p:spPr>
          <a:xfrm>
            <a:off x="727665" y="3857946"/>
            <a:ext cx="732893" cy="215444"/>
          </a:xfrm>
          <a:prstGeom prst="rect">
            <a:avLst/>
          </a:prstGeom>
          <a:solidFill>
            <a:srgbClr val="FEF4C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SnakePlot</a:t>
            </a:r>
            <a:endParaRPr sz="8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15"/>
          <p:cNvSpPr txBox="1"/>
          <p:nvPr/>
        </p:nvSpPr>
        <p:spPr>
          <a:xfrm>
            <a:off x="1137844" y="4140077"/>
            <a:ext cx="1295752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Visualisasi Cluster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5"/>
          <p:cNvSpPr txBox="1"/>
          <p:nvPr/>
        </p:nvSpPr>
        <p:spPr>
          <a:xfrm>
            <a:off x="1160559" y="3330315"/>
            <a:ext cx="1295752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Menyeragamkan range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5"/>
          <p:cNvSpPr/>
          <p:nvPr/>
        </p:nvSpPr>
        <p:spPr>
          <a:xfrm>
            <a:off x="356193" y="969153"/>
            <a:ext cx="2032226" cy="3354246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5"/>
          <p:cNvSpPr txBox="1"/>
          <p:nvPr/>
        </p:nvSpPr>
        <p:spPr>
          <a:xfrm>
            <a:off x="297755" y="820101"/>
            <a:ext cx="1140680" cy="215444"/>
          </a:xfrm>
          <a:prstGeom prst="rect">
            <a:avLst/>
          </a:prstGeom>
          <a:solidFill>
            <a:srgbClr val="FEF4C5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Best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4" name="Google Shape;894;p15"/>
          <p:cNvCxnSpPr>
            <a:stCxn id="885" idx="2"/>
            <a:endCxn id="889" idx="0"/>
          </p:cNvCxnSpPr>
          <p:nvPr/>
        </p:nvCxnSpPr>
        <p:spPr>
          <a:xfrm>
            <a:off x="1094113" y="3306808"/>
            <a:ext cx="0" cy="551100"/>
          </a:xfrm>
          <a:prstGeom prst="straightConnector1">
            <a:avLst/>
          </a:prstGeom>
          <a:noFill/>
          <a:ln w="9525" cap="flat" cmpd="sng">
            <a:solidFill>
              <a:srgbClr val="030D5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95" name="Google Shape;895;p15"/>
          <p:cNvCxnSpPr>
            <a:stCxn id="888" idx="2"/>
            <a:endCxn id="883" idx="0"/>
          </p:cNvCxnSpPr>
          <p:nvPr/>
        </p:nvCxnSpPr>
        <p:spPr>
          <a:xfrm>
            <a:off x="1093643" y="1291845"/>
            <a:ext cx="600" cy="418500"/>
          </a:xfrm>
          <a:prstGeom prst="straightConnector1">
            <a:avLst/>
          </a:prstGeom>
          <a:noFill/>
          <a:ln w="9525" cap="flat" cmpd="sng">
            <a:solidFill>
              <a:srgbClr val="030D5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96" name="Google Shape;896;p15"/>
          <p:cNvSpPr txBox="1"/>
          <p:nvPr/>
        </p:nvSpPr>
        <p:spPr>
          <a:xfrm>
            <a:off x="1137844" y="2653421"/>
            <a:ext cx="1295752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Mengurangi efek outlier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5"/>
          <p:cNvSpPr txBox="1"/>
          <p:nvPr/>
        </p:nvSpPr>
        <p:spPr>
          <a:xfrm>
            <a:off x="1179152" y="1969541"/>
            <a:ext cx="1295752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Mengurangi Skewness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Google Shape;90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6780" y="1126758"/>
            <a:ext cx="3645116" cy="13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5"/>
          <p:cNvSpPr txBox="1"/>
          <p:nvPr/>
        </p:nvSpPr>
        <p:spPr>
          <a:xfrm>
            <a:off x="6274521" y="1390102"/>
            <a:ext cx="271108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65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-US" sz="1000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tidak </a:t>
            </a:r>
            <a:r>
              <a:rPr lang="en-US" sz="1000" b="1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ada</a:t>
            </a:r>
            <a:r>
              <a:rPr lang="en-US" sz="1000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label 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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unsupervised learning</a:t>
            </a:r>
          </a:p>
          <a:p>
            <a:pPr marL="3365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10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-US" sz="1000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sangat </a:t>
            </a:r>
            <a:r>
              <a:rPr lang="en-US" sz="1000" b="1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banyak</a:t>
            </a:r>
            <a:r>
              <a:rPr lang="en-US" sz="1000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0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Ratusan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ribu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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K-Means </a:t>
            </a:r>
            <a:r>
              <a:rPr lang="en-US" sz="10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mampu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mengelompokkan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data </a:t>
            </a:r>
            <a:r>
              <a:rPr lang="en-US" sz="10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besar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sangat </a:t>
            </a:r>
            <a:r>
              <a:rPr lang="en-US" sz="1000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cepat</a:t>
            </a:r>
            <a: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lang="en-US" sz="10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0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Sumber</a:t>
            </a:r>
            <a:r>
              <a:rPr lang="en-US" sz="10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000" b="1" u="sng" dirty="0" err="1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media.neliti</a:t>
            </a:r>
            <a:endParaRPr sz="1000" b="1" u="sng" dirty="0">
              <a:solidFill>
                <a:srgbClr val="0070C0"/>
              </a:solidFill>
              <a:uFill>
                <a:solidFill>
                  <a:schemeClr val="bg1"/>
                </a:solidFill>
              </a:u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783;p11">
            <a:extLst>
              <a:ext uri="{FF2B5EF4-FFF2-40B4-BE49-F238E27FC236}">
                <a16:creationId xmlns:a16="http://schemas.microsoft.com/office/drawing/2014/main" id="{0695C5DD-AE8A-DE6B-2B42-F4D0CC86DAC0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5" name="Google Shape;829;p13">
            <a:extLst>
              <a:ext uri="{FF2B5EF4-FFF2-40B4-BE49-F238E27FC236}">
                <a16:creationId xmlns:a16="http://schemas.microsoft.com/office/drawing/2014/main" id="{E4E2BC21-FB1E-B7FD-8A60-36FB81108D5F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6"/>
          <p:cNvSpPr txBox="1"/>
          <p:nvPr/>
        </p:nvSpPr>
        <p:spPr>
          <a:xfrm>
            <a:off x="223539" y="4373929"/>
            <a:ext cx="8590161" cy="5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K-Means Clustering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sudah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dapat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memisahkan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customer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frekuensi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order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1x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&gt; 1x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Dipilih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k=5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karena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Cluster yang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terbentuk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lebih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heterogen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antar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cluster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daripada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k=3, k=4 &amp; k=6.</a:t>
            </a:r>
            <a:endParaRPr sz="14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908" name="Google Shape;908;p16"/>
          <p:cNvSpPr txBox="1">
            <a:spLocks noGrp="1"/>
          </p:cNvSpPr>
          <p:nvPr>
            <p:ph type="title"/>
          </p:nvPr>
        </p:nvSpPr>
        <p:spPr>
          <a:xfrm>
            <a:off x="457200" y="39686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p16"/>
          <p:cNvSpPr txBox="1"/>
          <p:nvPr/>
        </p:nvSpPr>
        <p:spPr>
          <a:xfrm>
            <a:off x="2104709" y="784441"/>
            <a:ext cx="1511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Snake Plot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83;p11">
            <a:extLst>
              <a:ext uri="{FF2B5EF4-FFF2-40B4-BE49-F238E27FC236}">
                <a16:creationId xmlns:a16="http://schemas.microsoft.com/office/drawing/2014/main" id="{23D5223D-B472-DB5A-8CB8-F929ECC3873A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6" name="Google Shape;907;p16">
            <a:extLst>
              <a:ext uri="{FF2B5EF4-FFF2-40B4-BE49-F238E27FC236}">
                <a16:creationId xmlns:a16="http://schemas.microsoft.com/office/drawing/2014/main" id="{E2E84637-D7B7-EB6B-7A73-8B04BB6F875F}"/>
              </a:ext>
            </a:extLst>
          </p:cNvPr>
          <p:cNvSpPr txBox="1"/>
          <p:nvPr/>
        </p:nvSpPr>
        <p:spPr>
          <a:xfrm>
            <a:off x="3098397" y="752359"/>
            <a:ext cx="3633023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Visualisasi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Nilai Rata-Rata value RFM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setiap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9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clusternya</a:t>
            </a:r>
            <a:r>
              <a:rPr lang="en-US" sz="9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 b="0" i="0" u="none" strike="noStrike" cap="none" dirty="0">
              <a:solidFill>
                <a:srgbClr val="000000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29;p13">
            <a:extLst>
              <a:ext uri="{FF2B5EF4-FFF2-40B4-BE49-F238E27FC236}">
                <a16:creationId xmlns:a16="http://schemas.microsoft.com/office/drawing/2014/main" id="{E8A30E86-29C5-6322-24C5-C472CA506A57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E60D607-0A6A-BE2E-55AB-DEB5D0C3A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9"/>
          <a:stretch/>
        </p:blipFill>
        <p:spPr bwMode="auto">
          <a:xfrm>
            <a:off x="4572000" y="1110446"/>
            <a:ext cx="4216117" cy="13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824A215-E42A-4DFD-29BB-603827CD6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10446"/>
            <a:ext cx="4017262" cy="144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75EDA0F-D644-2AF5-94BE-6D3ABBAEC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33143" r="-1344" b="33955"/>
          <a:stretch/>
        </p:blipFill>
        <p:spPr bwMode="auto">
          <a:xfrm>
            <a:off x="307199" y="2779234"/>
            <a:ext cx="4264801" cy="13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CD1A046-9148-7001-3E6D-20C92F467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5" t="66294" r="110" b="804"/>
          <a:stretch/>
        </p:blipFill>
        <p:spPr bwMode="auto">
          <a:xfrm>
            <a:off x="4547658" y="2766536"/>
            <a:ext cx="4264800" cy="13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ADFD30-E5C1-9121-C1E1-A04068FD85DA}"/>
              </a:ext>
            </a:extLst>
          </p:cNvPr>
          <p:cNvSpPr txBox="1"/>
          <p:nvPr/>
        </p:nvSpPr>
        <p:spPr>
          <a:xfrm rot="16200000">
            <a:off x="14378" y="1737184"/>
            <a:ext cx="86738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Montserrat" pitchFamily="2" charset="0"/>
              </a:rPr>
              <a:t>Scaling </a:t>
            </a:r>
            <a:r>
              <a:rPr lang="en-US" sz="500" dirty="0" err="1">
                <a:latin typeface="Montserrat" pitchFamily="2" charset="0"/>
              </a:rPr>
              <a:t>MinMax</a:t>
            </a:r>
            <a:r>
              <a:rPr lang="en-US" sz="500" dirty="0">
                <a:latin typeface="Montserrat" pitchFamily="2" charset="0"/>
              </a:rPr>
              <a:t>(0-1)</a:t>
            </a:r>
            <a:endParaRPr lang="en-ID" sz="500" dirty="0"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B52705-475A-27D2-2223-83508CA96E01}"/>
              </a:ext>
            </a:extLst>
          </p:cNvPr>
          <p:cNvSpPr txBox="1"/>
          <p:nvPr/>
        </p:nvSpPr>
        <p:spPr>
          <a:xfrm rot="16200000">
            <a:off x="4151212" y="1737185"/>
            <a:ext cx="86738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Montserrat" pitchFamily="2" charset="0"/>
              </a:rPr>
              <a:t>Scaling </a:t>
            </a:r>
            <a:r>
              <a:rPr lang="en-US" sz="500" dirty="0" err="1">
                <a:latin typeface="Montserrat" pitchFamily="2" charset="0"/>
              </a:rPr>
              <a:t>MinMax</a:t>
            </a:r>
            <a:r>
              <a:rPr lang="en-US" sz="500" dirty="0">
                <a:latin typeface="Montserrat" pitchFamily="2" charset="0"/>
              </a:rPr>
              <a:t>(0-1)</a:t>
            </a:r>
            <a:endParaRPr lang="en-ID" sz="500" dirty="0">
              <a:latin typeface="Montserra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43AAFB-44AC-682D-197D-7A30E8F753C6}"/>
              </a:ext>
            </a:extLst>
          </p:cNvPr>
          <p:cNvSpPr txBox="1"/>
          <p:nvPr/>
        </p:nvSpPr>
        <p:spPr>
          <a:xfrm rot="16200000">
            <a:off x="4173334" y="3355280"/>
            <a:ext cx="86738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Montserrat" pitchFamily="2" charset="0"/>
              </a:rPr>
              <a:t>Scaling </a:t>
            </a:r>
            <a:r>
              <a:rPr lang="en-US" sz="500" dirty="0" err="1">
                <a:latin typeface="Montserrat" pitchFamily="2" charset="0"/>
              </a:rPr>
              <a:t>MinMax</a:t>
            </a:r>
            <a:r>
              <a:rPr lang="en-US" sz="500" dirty="0">
                <a:latin typeface="Montserrat" pitchFamily="2" charset="0"/>
              </a:rPr>
              <a:t>(0-1)</a:t>
            </a:r>
            <a:endParaRPr lang="en-ID" sz="500" dirty="0">
              <a:latin typeface="Montserra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717F22-F129-B68F-99EC-3CE6CDC83EFA}"/>
              </a:ext>
            </a:extLst>
          </p:cNvPr>
          <p:cNvSpPr txBox="1"/>
          <p:nvPr/>
        </p:nvSpPr>
        <p:spPr>
          <a:xfrm rot="16200000">
            <a:off x="-125512" y="3323821"/>
            <a:ext cx="86738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Montserrat" pitchFamily="2" charset="0"/>
              </a:rPr>
              <a:t>Scaling </a:t>
            </a:r>
            <a:r>
              <a:rPr lang="en-US" sz="500" dirty="0" err="1">
                <a:latin typeface="Montserrat" pitchFamily="2" charset="0"/>
              </a:rPr>
              <a:t>MinMax</a:t>
            </a:r>
            <a:r>
              <a:rPr lang="en-US" sz="500" dirty="0">
                <a:latin typeface="Montserrat" pitchFamily="2" charset="0"/>
              </a:rPr>
              <a:t>(0-1)</a:t>
            </a:r>
            <a:endParaRPr lang="en-ID" sz="500" dirty="0">
              <a:latin typeface="Montserrat" pitchFamily="2" charset="0"/>
            </a:endParaRPr>
          </a:p>
        </p:txBody>
      </p:sp>
      <p:sp>
        <p:nvSpPr>
          <p:cNvPr id="19" name="Google Shape;921;p16">
            <a:extLst>
              <a:ext uri="{FF2B5EF4-FFF2-40B4-BE49-F238E27FC236}">
                <a16:creationId xmlns:a16="http://schemas.microsoft.com/office/drawing/2014/main" id="{8DA7D0E6-E6ED-4FEA-6EA8-C24097834A1A}"/>
              </a:ext>
            </a:extLst>
          </p:cNvPr>
          <p:cNvSpPr txBox="1"/>
          <p:nvPr/>
        </p:nvSpPr>
        <p:spPr>
          <a:xfrm>
            <a:off x="711619" y="1115520"/>
            <a:ext cx="717449" cy="208800"/>
          </a:xfrm>
          <a:prstGeom prst="rect">
            <a:avLst/>
          </a:prstGeom>
          <a:solidFill>
            <a:srgbClr val="FEF4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 Cluster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21;p16">
            <a:extLst>
              <a:ext uri="{FF2B5EF4-FFF2-40B4-BE49-F238E27FC236}">
                <a16:creationId xmlns:a16="http://schemas.microsoft.com/office/drawing/2014/main" id="{38E3C0FC-4781-07F8-8EFA-3396EDE6C265}"/>
              </a:ext>
            </a:extLst>
          </p:cNvPr>
          <p:cNvSpPr txBox="1"/>
          <p:nvPr/>
        </p:nvSpPr>
        <p:spPr>
          <a:xfrm>
            <a:off x="4841167" y="1087518"/>
            <a:ext cx="717449" cy="208800"/>
          </a:xfrm>
          <a:prstGeom prst="rect">
            <a:avLst/>
          </a:prstGeom>
          <a:solidFill>
            <a:srgbClr val="FEF4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 </a:t>
            </a: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921;p16">
            <a:extLst>
              <a:ext uri="{FF2B5EF4-FFF2-40B4-BE49-F238E27FC236}">
                <a16:creationId xmlns:a16="http://schemas.microsoft.com/office/drawing/2014/main" id="{AC74A38A-C157-E778-C389-36878EAA050F}"/>
              </a:ext>
            </a:extLst>
          </p:cNvPr>
          <p:cNvSpPr txBox="1"/>
          <p:nvPr/>
        </p:nvSpPr>
        <p:spPr>
          <a:xfrm>
            <a:off x="571509" y="2772517"/>
            <a:ext cx="717449" cy="208800"/>
          </a:xfrm>
          <a:prstGeom prst="rect">
            <a:avLst/>
          </a:prstGeom>
          <a:solidFill>
            <a:srgbClr val="FEF4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Cluster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921;p16">
            <a:extLst>
              <a:ext uri="{FF2B5EF4-FFF2-40B4-BE49-F238E27FC236}">
                <a16:creationId xmlns:a16="http://schemas.microsoft.com/office/drawing/2014/main" id="{33770CD2-0204-213F-FE8D-768E1837E483}"/>
              </a:ext>
            </a:extLst>
          </p:cNvPr>
          <p:cNvSpPr txBox="1"/>
          <p:nvPr/>
        </p:nvSpPr>
        <p:spPr>
          <a:xfrm>
            <a:off x="4914909" y="2803977"/>
            <a:ext cx="717449" cy="208800"/>
          </a:xfrm>
          <a:prstGeom prst="rect">
            <a:avLst/>
          </a:prstGeom>
          <a:solidFill>
            <a:srgbClr val="FEF4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F4D55D-1E71-137D-9346-9D37B0C7F2C6}"/>
              </a:ext>
            </a:extLst>
          </p:cNvPr>
          <p:cNvSpPr/>
          <p:nvPr/>
        </p:nvSpPr>
        <p:spPr>
          <a:xfrm>
            <a:off x="4210050" y="1324320"/>
            <a:ext cx="213360" cy="136378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2CD443-8C04-0482-E220-F6B406ACCD05}"/>
              </a:ext>
            </a:extLst>
          </p:cNvPr>
          <p:cNvSpPr/>
          <p:nvPr/>
        </p:nvSpPr>
        <p:spPr>
          <a:xfrm>
            <a:off x="8518235" y="1319239"/>
            <a:ext cx="213360" cy="8864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4C7B36-C461-98FA-A475-3F1F7ADEB900}"/>
              </a:ext>
            </a:extLst>
          </p:cNvPr>
          <p:cNvSpPr/>
          <p:nvPr/>
        </p:nvSpPr>
        <p:spPr>
          <a:xfrm>
            <a:off x="8518235" y="1469099"/>
            <a:ext cx="213360" cy="8864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C24736-464E-84B6-4C8D-2B25AC4016B0}"/>
              </a:ext>
            </a:extLst>
          </p:cNvPr>
          <p:cNvSpPr/>
          <p:nvPr/>
        </p:nvSpPr>
        <p:spPr>
          <a:xfrm>
            <a:off x="8568752" y="3351273"/>
            <a:ext cx="213360" cy="8864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59F86E-5E04-B3CC-2AEB-89B55A1CC185}"/>
              </a:ext>
            </a:extLst>
          </p:cNvPr>
          <p:cNvSpPr/>
          <p:nvPr/>
        </p:nvSpPr>
        <p:spPr>
          <a:xfrm>
            <a:off x="8557322" y="2985513"/>
            <a:ext cx="213360" cy="88645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B92750E-4EB9-F9F0-3C53-EB4C52EA1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8594" r="91797">
                        <a14:foregroundMark x1="8789" y1="32227" x2="8789" y2="32227"/>
                        <a14:foregroundMark x1="91797" y1="33008" x2="91797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8966" y="2561485"/>
            <a:ext cx="496605" cy="496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6"/>
          <p:cNvSpPr txBox="1">
            <a:spLocks noGrp="1"/>
          </p:cNvSpPr>
          <p:nvPr>
            <p:ph type="title"/>
          </p:nvPr>
        </p:nvSpPr>
        <p:spPr>
          <a:xfrm>
            <a:off x="457200" y="39686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9" name="Google Shape;909;p16"/>
          <p:cNvSpPr txBox="1">
            <a:spLocks noGrp="1"/>
          </p:cNvSpPr>
          <p:nvPr>
            <p:ph type="subTitle" idx="1"/>
          </p:nvPr>
        </p:nvSpPr>
        <p:spPr>
          <a:xfrm>
            <a:off x="4381500" y="2865917"/>
            <a:ext cx="1511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 err="1">
                <a:latin typeface="Montserrat"/>
                <a:ea typeface="Montserrat"/>
                <a:cs typeface="Montserrat"/>
                <a:sym typeface="Montserrat"/>
              </a:rPr>
              <a:t>Proporsi</a:t>
            </a:r>
            <a:r>
              <a:rPr lang="en-US" sz="1000" b="1" dirty="0">
                <a:latin typeface="Montserrat"/>
                <a:ea typeface="Montserrat"/>
                <a:cs typeface="Montserrat"/>
                <a:sym typeface="Montserrat"/>
              </a:rPr>
              <a:t> Cluster</a:t>
            </a:r>
            <a:endParaRPr dirty="0"/>
          </a:p>
        </p:txBody>
      </p:sp>
      <p:pic>
        <p:nvPicPr>
          <p:cNvPr id="911" name="Google Shape;9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8299" y="1060639"/>
            <a:ext cx="4942361" cy="164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6"/>
          <p:cNvSpPr txBox="1"/>
          <p:nvPr/>
        </p:nvSpPr>
        <p:spPr>
          <a:xfrm>
            <a:off x="2104709" y="897273"/>
            <a:ext cx="1511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Snake Plot</a:t>
            </a: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13" name="Google Shape;913;p16"/>
          <p:cNvGrpSpPr/>
          <p:nvPr/>
        </p:nvGrpSpPr>
        <p:grpSpPr>
          <a:xfrm>
            <a:off x="4496307" y="3101035"/>
            <a:ext cx="3011851" cy="1838234"/>
            <a:chOff x="3691395" y="2557251"/>
            <a:chExt cx="3484932" cy="2126971"/>
          </a:xfrm>
        </p:grpSpPr>
        <p:grpSp>
          <p:nvGrpSpPr>
            <p:cNvPr id="914" name="Google Shape;914;p16"/>
            <p:cNvGrpSpPr/>
            <p:nvPr/>
          </p:nvGrpSpPr>
          <p:grpSpPr>
            <a:xfrm>
              <a:off x="3691395" y="2557251"/>
              <a:ext cx="3484932" cy="2123932"/>
              <a:chOff x="3691395" y="2557251"/>
              <a:chExt cx="3484932" cy="2123932"/>
            </a:xfrm>
          </p:grpSpPr>
          <p:pic>
            <p:nvPicPr>
              <p:cNvPr id="915" name="Google Shape;915;p1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693310" y="2557251"/>
                <a:ext cx="3427926" cy="212393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42352"/>
                  </a:srgbClr>
                </a:outerShdw>
              </a:effectLst>
            </p:spPr>
          </p:pic>
          <p:sp>
            <p:nvSpPr>
              <p:cNvPr id="916" name="Google Shape;916;p16"/>
              <p:cNvSpPr txBox="1"/>
              <p:nvPr/>
            </p:nvSpPr>
            <p:spPr>
              <a:xfrm>
                <a:off x="3691395" y="3192068"/>
                <a:ext cx="755587" cy="208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500" b="1" i="0" u="none" strike="noStrike" cap="none" dirty="0">
                    <a:solidFill>
                      <a:srgbClr val="0070C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(Cluster 0)</a:t>
                </a:r>
                <a:endParaRPr sz="900" b="0" i="0" u="none" strike="noStrike" cap="none" dirty="0">
                  <a:solidFill>
                    <a:srgbClr val="0070C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7" name="Google Shape;917;p16"/>
              <p:cNvSpPr txBox="1"/>
              <p:nvPr/>
            </p:nvSpPr>
            <p:spPr>
              <a:xfrm>
                <a:off x="3716507" y="4239386"/>
                <a:ext cx="755587" cy="208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500" b="1" i="0" u="none" strike="noStrike" cap="none">
                    <a:solidFill>
                      <a:srgbClr val="00B05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(Cluster 2)</a:t>
                </a:r>
                <a:endParaRPr sz="900" b="0" i="0" u="none" strike="noStrike" cap="none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8" name="Google Shape;918;p16"/>
              <p:cNvSpPr txBox="1"/>
              <p:nvPr/>
            </p:nvSpPr>
            <p:spPr>
              <a:xfrm>
                <a:off x="6420740" y="3675244"/>
                <a:ext cx="755587" cy="208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500" b="1" i="0" u="none" strike="noStrike" cap="none">
                    <a:solidFill>
                      <a:srgbClr val="FF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(Cluster 3)</a:t>
                </a:r>
                <a:endParaRPr sz="900" b="0" i="0" u="none" strike="noStrike" cap="non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9" name="Google Shape;919;p16"/>
              <p:cNvSpPr txBox="1"/>
              <p:nvPr/>
            </p:nvSpPr>
            <p:spPr>
              <a:xfrm>
                <a:off x="5695934" y="3668316"/>
                <a:ext cx="755587" cy="208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500" b="1" i="0" u="none" strike="noStrike" cap="none">
                    <a:solidFill>
                      <a:srgbClr val="7030A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(Cluster 4)</a:t>
                </a:r>
                <a:endParaRPr sz="900" b="0" i="0" u="none" strike="noStrike" cap="none">
                  <a:solidFill>
                    <a:srgbClr val="7030A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20" name="Google Shape;920;p16"/>
            <p:cNvSpPr txBox="1"/>
            <p:nvPr/>
          </p:nvSpPr>
          <p:spPr>
            <a:xfrm>
              <a:off x="6195604" y="4475345"/>
              <a:ext cx="755587" cy="208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500" b="1" i="0" u="none" strike="noStrike" cap="none">
                  <a:solidFill>
                    <a:srgbClr val="FFC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(Cluster 1)</a:t>
              </a:r>
              <a:endParaRPr sz="900" b="0" i="0" u="none" strike="noStrike" cap="none">
                <a:solidFill>
                  <a:srgbClr val="FFC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1" name="Google Shape;921;p16"/>
          <p:cNvSpPr txBox="1"/>
          <p:nvPr/>
        </p:nvSpPr>
        <p:spPr>
          <a:xfrm>
            <a:off x="6063552" y="2228745"/>
            <a:ext cx="717449" cy="208800"/>
          </a:xfrm>
          <a:prstGeom prst="rect">
            <a:avLst/>
          </a:prstGeom>
          <a:solidFill>
            <a:srgbClr val="FEF4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Optimal: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Cluster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3DD07-B7AB-CD62-BC6C-FF49B08EC8C2}"/>
              </a:ext>
            </a:extLst>
          </p:cNvPr>
          <p:cNvSpPr txBox="1"/>
          <p:nvPr/>
        </p:nvSpPr>
        <p:spPr>
          <a:xfrm rot="16200000">
            <a:off x="1586599" y="1744166"/>
            <a:ext cx="6703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Montserrat" pitchFamily="2" charset="0"/>
              </a:rPr>
              <a:t>Scaling </a:t>
            </a:r>
          </a:p>
          <a:p>
            <a:pPr algn="ctr"/>
            <a:r>
              <a:rPr lang="en-US" sz="600" dirty="0" err="1">
                <a:latin typeface="Montserrat" pitchFamily="2" charset="0"/>
              </a:rPr>
              <a:t>MinMax</a:t>
            </a:r>
            <a:r>
              <a:rPr lang="en-US" sz="600" dirty="0">
                <a:latin typeface="Montserrat" pitchFamily="2" charset="0"/>
              </a:rPr>
              <a:t> (0-1)</a:t>
            </a:r>
            <a:endParaRPr lang="en-ID" sz="600" dirty="0">
              <a:latin typeface="Montserrat" pitchFamily="2" charset="0"/>
            </a:endParaRPr>
          </a:p>
        </p:txBody>
      </p:sp>
      <p:sp>
        <p:nvSpPr>
          <p:cNvPr id="5" name="Google Shape;783;p11">
            <a:extLst>
              <a:ext uri="{FF2B5EF4-FFF2-40B4-BE49-F238E27FC236}">
                <a16:creationId xmlns:a16="http://schemas.microsoft.com/office/drawing/2014/main" id="{23D5223D-B472-DB5A-8CB8-F929ECC3873A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13" name="Google Shape;829;p13">
            <a:extLst>
              <a:ext uri="{FF2B5EF4-FFF2-40B4-BE49-F238E27FC236}">
                <a16:creationId xmlns:a16="http://schemas.microsoft.com/office/drawing/2014/main" id="{E8A30E86-29C5-6322-24C5-C472CA506A57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447BC5-0006-1437-9A81-9C10D960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18" y="3101035"/>
            <a:ext cx="2925130" cy="18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09;p16">
            <a:extLst>
              <a:ext uri="{FF2B5EF4-FFF2-40B4-BE49-F238E27FC236}">
                <a16:creationId xmlns:a16="http://schemas.microsoft.com/office/drawing/2014/main" id="{1292F0A7-FD45-9A8B-6CC7-5A996E51F27B}"/>
              </a:ext>
            </a:extLst>
          </p:cNvPr>
          <p:cNvSpPr txBox="1">
            <a:spLocks/>
          </p:cNvSpPr>
          <p:nvPr/>
        </p:nvSpPr>
        <p:spPr>
          <a:xfrm>
            <a:off x="1212749" y="2865917"/>
            <a:ext cx="15111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000" b="1" dirty="0">
                <a:latin typeface="Montserrat"/>
                <a:ea typeface="Montserrat"/>
                <a:cs typeface="Montserrat"/>
                <a:sym typeface="Montserrat"/>
              </a:rPr>
              <a:t>Average RFM</a:t>
            </a:r>
            <a:endParaRPr lang="en-US" dirty="0"/>
          </a:p>
        </p:txBody>
      </p:sp>
      <p:sp>
        <p:nvSpPr>
          <p:cNvPr id="7" name="Google Shape;909;p16">
            <a:extLst>
              <a:ext uri="{FF2B5EF4-FFF2-40B4-BE49-F238E27FC236}">
                <a16:creationId xmlns:a16="http://schemas.microsoft.com/office/drawing/2014/main" id="{899D6D1B-2AB6-5FEE-4519-F5446702BF9D}"/>
              </a:ext>
            </a:extLst>
          </p:cNvPr>
          <p:cNvSpPr txBox="1">
            <a:spLocks/>
          </p:cNvSpPr>
          <p:nvPr/>
        </p:nvSpPr>
        <p:spPr>
          <a:xfrm>
            <a:off x="3260608" y="553452"/>
            <a:ext cx="2370571" cy="13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Cluster yang 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terpilih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k=5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635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Picture 1254">
            <a:extLst>
              <a:ext uri="{FF2B5EF4-FFF2-40B4-BE49-F238E27FC236}">
                <a16:creationId xmlns:a16="http://schemas.microsoft.com/office/drawing/2014/main" id="{C5176A73-9E63-6ABF-41DB-3E6B53BF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31" y="2933110"/>
            <a:ext cx="8167618" cy="2197766"/>
          </a:xfrm>
          <a:prstGeom prst="rect">
            <a:avLst/>
          </a:prstGeom>
        </p:spPr>
      </p:pic>
      <p:sp>
        <p:nvSpPr>
          <p:cNvPr id="932" name="Google Shape;932;p17"/>
          <p:cNvSpPr txBox="1">
            <a:spLocks noGrp="1"/>
          </p:cNvSpPr>
          <p:nvPr>
            <p:ph type="title"/>
          </p:nvPr>
        </p:nvSpPr>
        <p:spPr>
          <a:xfrm>
            <a:off x="457200" y="113684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KARAKTERISTIK CLUSTER K-MEANS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0D6DB-5307-5E5D-8046-5E8F004A5504}"/>
              </a:ext>
            </a:extLst>
          </p:cNvPr>
          <p:cNvSpPr txBox="1"/>
          <p:nvPr/>
        </p:nvSpPr>
        <p:spPr>
          <a:xfrm>
            <a:off x="7204325" y="3090540"/>
            <a:ext cx="149111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2060"/>
                </a:solidFill>
                <a:latin typeface="Montserrat" pitchFamily="2" charset="0"/>
              </a:rPr>
              <a:t>Recency</a:t>
            </a:r>
            <a:r>
              <a:rPr lang="en-US" sz="600" dirty="0">
                <a:solidFill>
                  <a:srgbClr val="002060"/>
                </a:solidFill>
                <a:latin typeface="Montserrat" pitchFamily="2" charset="0"/>
              </a:rPr>
              <a:t>  </a:t>
            </a:r>
            <a:r>
              <a:rPr lang="en-US" sz="600" dirty="0">
                <a:latin typeface="Montserrat" pitchFamily="2" charset="0"/>
              </a:rPr>
              <a:t>   : value </a:t>
            </a:r>
            <a:r>
              <a:rPr lang="en-US" sz="600" b="1" dirty="0" err="1">
                <a:latin typeface="Montserrat" pitchFamily="2" charset="0"/>
              </a:rPr>
              <a:t>kecil</a:t>
            </a:r>
            <a:r>
              <a:rPr lang="en-US" sz="600" dirty="0">
                <a:latin typeface="Montserrat" pitchFamily="2" charset="0"/>
              </a:rPr>
              <a:t> lebih </a:t>
            </a:r>
            <a:r>
              <a:rPr lang="en-US" sz="600" dirty="0" err="1">
                <a:latin typeface="Montserrat" pitchFamily="2" charset="0"/>
              </a:rPr>
              <a:t>baik</a:t>
            </a:r>
            <a:endParaRPr lang="en-US" sz="600" dirty="0">
              <a:latin typeface="Montserrat" pitchFamily="2" charset="0"/>
            </a:endParaRPr>
          </a:p>
          <a:p>
            <a:r>
              <a:rPr lang="en-US" sz="600" b="1" dirty="0">
                <a:solidFill>
                  <a:srgbClr val="002060"/>
                </a:solidFill>
                <a:latin typeface="Montserrat" pitchFamily="2" charset="0"/>
              </a:rPr>
              <a:t>Frequency </a:t>
            </a:r>
            <a:r>
              <a:rPr lang="en-US" sz="600" dirty="0">
                <a:latin typeface="Montserrat" pitchFamily="2" charset="0"/>
              </a:rPr>
              <a:t>: value </a:t>
            </a:r>
            <a:r>
              <a:rPr lang="en-US" sz="600" b="1" dirty="0" err="1">
                <a:latin typeface="Montserrat" pitchFamily="2" charset="0"/>
              </a:rPr>
              <a:t>besar</a:t>
            </a:r>
            <a:r>
              <a:rPr lang="en-US" sz="600" dirty="0">
                <a:latin typeface="Montserrat" pitchFamily="2" charset="0"/>
              </a:rPr>
              <a:t> lebih </a:t>
            </a:r>
            <a:r>
              <a:rPr lang="en-US" sz="600" dirty="0" err="1">
                <a:latin typeface="Montserrat" pitchFamily="2" charset="0"/>
              </a:rPr>
              <a:t>baik</a:t>
            </a:r>
            <a:endParaRPr lang="en-US" sz="600" dirty="0">
              <a:latin typeface="Montserrat" pitchFamily="2" charset="0"/>
            </a:endParaRPr>
          </a:p>
          <a:p>
            <a:r>
              <a:rPr lang="en-US" sz="600" b="1" dirty="0">
                <a:solidFill>
                  <a:srgbClr val="002060"/>
                </a:solidFill>
                <a:latin typeface="Montserrat" pitchFamily="2" charset="0"/>
              </a:rPr>
              <a:t>Monetary</a:t>
            </a:r>
            <a:r>
              <a:rPr lang="en-US" sz="600" dirty="0">
                <a:latin typeface="Montserrat" pitchFamily="2" charset="0"/>
              </a:rPr>
              <a:t>   : value </a:t>
            </a:r>
            <a:r>
              <a:rPr lang="en-US" sz="600" b="1" dirty="0" err="1">
                <a:latin typeface="Montserrat" pitchFamily="2" charset="0"/>
              </a:rPr>
              <a:t>besar</a:t>
            </a:r>
            <a:r>
              <a:rPr lang="en-US" sz="600" dirty="0">
                <a:latin typeface="Montserrat" pitchFamily="2" charset="0"/>
              </a:rPr>
              <a:t> lebih </a:t>
            </a:r>
            <a:r>
              <a:rPr lang="en-US" sz="600" dirty="0" err="1">
                <a:latin typeface="Montserrat" pitchFamily="2" charset="0"/>
              </a:rPr>
              <a:t>baik</a:t>
            </a:r>
            <a:endParaRPr lang="en-ID" sz="600" dirty="0">
              <a:latin typeface="Montserrat" pitchFamily="2" charset="0"/>
            </a:endParaRPr>
          </a:p>
        </p:txBody>
      </p:sp>
      <p:sp>
        <p:nvSpPr>
          <p:cNvPr id="6" name="Google Shape;783;p11">
            <a:extLst>
              <a:ext uri="{FF2B5EF4-FFF2-40B4-BE49-F238E27FC236}">
                <a16:creationId xmlns:a16="http://schemas.microsoft.com/office/drawing/2014/main" id="{0FD18CDE-80B8-D247-D24C-02D54A5038BA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2B3872-2B03-7F95-FA9B-DD58B1F263E9}"/>
              </a:ext>
            </a:extLst>
          </p:cNvPr>
          <p:cNvSpPr txBox="1"/>
          <p:nvPr/>
        </p:nvSpPr>
        <p:spPr>
          <a:xfrm>
            <a:off x="522325" y="588777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ROYAL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grpSp>
        <p:nvGrpSpPr>
          <p:cNvPr id="960" name="Group 959">
            <a:extLst>
              <a:ext uri="{FF2B5EF4-FFF2-40B4-BE49-F238E27FC236}">
                <a16:creationId xmlns:a16="http://schemas.microsoft.com/office/drawing/2014/main" id="{8DF86F22-7256-B791-35DD-BF3067BE06E3}"/>
              </a:ext>
            </a:extLst>
          </p:cNvPr>
          <p:cNvGrpSpPr/>
          <p:nvPr/>
        </p:nvGrpSpPr>
        <p:grpSpPr>
          <a:xfrm>
            <a:off x="2086642" y="893534"/>
            <a:ext cx="759636" cy="1244097"/>
            <a:chOff x="1852379" y="1385583"/>
            <a:chExt cx="2151619" cy="3523822"/>
          </a:xfrm>
        </p:grpSpPr>
        <p:grpSp>
          <p:nvGrpSpPr>
            <p:cNvPr id="63" name="Google Shape;541;p21">
              <a:extLst>
                <a:ext uri="{FF2B5EF4-FFF2-40B4-BE49-F238E27FC236}">
                  <a16:creationId xmlns:a16="http://schemas.microsoft.com/office/drawing/2014/main" id="{07D59AA4-68D9-59B6-2958-3A79DD19D3D4}"/>
                </a:ext>
              </a:extLst>
            </p:cNvPr>
            <p:cNvGrpSpPr/>
            <p:nvPr/>
          </p:nvGrpSpPr>
          <p:grpSpPr>
            <a:xfrm>
              <a:off x="1852379" y="2037113"/>
              <a:ext cx="2151619" cy="2872292"/>
              <a:chOff x="3358457" y="1856622"/>
              <a:chExt cx="1998346" cy="2667681"/>
            </a:xfrm>
          </p:grpSpPr>
          <p:sp>
            <p:nvSpPr>
              <p:cNvPr id="896" name="Google Shape;542;p21">
                <a:extLst>
                  <a:ext uri="{FF2B5EF4-FFF2-40B4-BE49-F238E27FC236}">
                    <a16:creationId xmlns:a16="http://schemas.microsoft.com/office/drawing/2014/main" id="{91B65E3D-C12A-83FC-7036-CC7FA4BD8004}"/>
                  </a:ext>
                </a:extLst>
              </p:cNvPr>
              <p:cNvSpPr/>
              <p:nvPr/>
            </p:nvSpPr>
            <p:spPr>
              <a:xfrm>
                <a:off x="5042518" y="4293511"/>
                <a:ext cx="91698" cy="142232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899" extrusionOk="0">
                    <a:moveTo>
                      <a:pt x="801" y="0"/>
                    </a:moveTo>
                    <a:lnTo>
                      <a:pt x="1" y="500"/>
                    </a:lnTo>
                    <a:lnTo>
                      <a:pt x="201" y="2735"/>
                    </a:lnTo>
                    <a:cubicBezTo>
                      <a:pt x="201" y="2735"/>
                      <a:pt x="586" y="2898"/>
                      <a:pt x="1051" y="2898"/>
                    </a:cubicBezTo>
                    <a:cubicBezTo>
                      <a:pt x="1283" y="2898"/>
                      <a:pt x="1535" y="2858"/>
                      <a:pt x="1768" y="2735"/>
                    </a:cubicBezTo>
                    <a:lnTo>
                      <a:pt x="1869" y="334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EFC4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543;p21">
                <a:extLst>
                  <a:ext uri="{FF2B5EF4-FFF2-40B4-BE49-F238E27FC236}">
                    <a16:creationId xmlns:a16="http://schemas.microsoft.com/office/drawing/2014/main" id="{C57F3BB2-03E1-95AE-4485-21B5CA778DA7}"/>
                  </a:ext>
                </a:extLst>
              </p:cNvPr>
              <p:cNvSpPr/>
              <p:nvPr/>
            </p:nvSpPr>
            <p:spPr>
              <a:xfrm>
                <a:off x="4792097" y="4365291"/>
                <a:ext cx="361738" cy="15901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3241" extrusionOk="0">
                    <a:moveTo>
                      <a:pt x="2448" y="1"/>
                    </a:moveTo>
                    <a:cubicBezTo>
                      <a:pt x="2165" y="1"/>
                      <a:pt x="1841" y="69"/>
                      <a:pt x="1469" y="238"/>
                    </a:cubicBezTo>
                    <a:cubicBezTo>
                      <a:pt x="1" y="905"/>
                      <a:pt x="134" y="3240"/>
                      <a:pt x="134" y="3240"/>
                    </a:cubicBezTo>
                    <a:lnTo>
                      <a:pt x="6906" y="3240"/>
                    </a:lnTo>
                    <a:cubicBezTo>
                      <a:pt x="6872" y="3240"/>
                      <a:pt x="7373" y="2240"/>
                      <a:pt x="6872" y="1272"/>
                    </a:cubicBezTo>
                    <a:cubicBezTo>
                      <a:pt x="6872" y="1272"/>
                      <a:pt x="6502" y="1406"/>
                      <a:pt x="6037" y="1406"/>
                    </a:cubicBezTo>
                    <a:cubicBezTo>
                      <a:pt x="5805" y="1406"/>
                      <a:pt x="5549" y="1372"/>
                      <a:pt x="5305" y="1272"/>
                    </a:cubicBezTo>
                    <a:cubicBezTo>
                      <a:pt x="5305" y="1272"/>
                      <a:pt x="5221" y="1290"/>
                      <a:pt x="5089" y="1290"/>
                    </a:cubicBezTo>
                    <a:cubicBezTo>
                      <a:pt x="4857" y="1290"/>
                      <a:pt x="4477" y="1236"/>
                      <a:pt x="4137" y="939"/>
                    </a:cubicBezTo>
                    <a:cubicBezTo>
                      <a:pt x="3764" y="590"/>
                      <a:pt x="3279" y="1"/>
                      <a:pt x="2448" y="1"/>
                    </a:cubicBezTo>
                    <a:close/>
                  </a:path>
                </a:pathLst>
              </a:custGeom>
              <a:solidFill>
                <a:srgbClr val="EB69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544;p21">
                <a:extLst>
                  <a:ext uri="{FF2B5EF4-FFF2-40B4-BE49-F238E27FC236}">
                    <a16:creationId xmlns:a16="http://schemas.microsoft.com/office/drawing/2014/main" id="{0A1802E4-0EE8-E5EE-7539-5D8EBFEA1935}"/>
                  </a:ext>
                </a:extLst>
              </p:cNvPr>
              <p:cNvSpPr/>
              <p:nvPr/>
            </p:nvSpPr>
            <p:spPr>
              <a:xfrm>
                <a:off x="4621896" y="4293511"/>
                <a:ext cx="90079" cy="142232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2899" extrusionOk="0">
                    <a:moveTo>
                      <a:pt x="801" y="0"/>
                    </a:moveTo>
                    <a:lnTo>
                      <a:pt x="1" y="500"/>
                    </a:lnTo>
                    <a:lnTo>
                      <a:pt x="168" y="2735"/>
                    </a:lnTo>
                    <a:cubicBezTo>
                      <a:pt x="168" y="2735"/>
                      <a:pt x="568" y="2898"/>
                      <a:pt x="1042" y="2898"/>
                    </a:cubicBezTo>
                    <a:cubicBezTo>
                      <a:pt x="1279" y="2898"/>
                      <a:pt x="1535" y="2858"/>
                      <a:pt x="1769" y="2735"/>
                    </a:cubicBezTo>
                    <a:lnTo>
                      <a:pt x="1835" y="334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EFC4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545;p21">
                <a:extLst>
                  <a:ext uri="{FF2B5EF4-FFF2-40B4-BE49-F238E27FC236}">
                    <a16:creationId xmlns:a16="http://schemas.microsoft.com/office/drawing/2014/main" id="{C7EDADD7-BC21-5E5E-A9C0-FBCFBD0D29EE}"/>
                  </a:ext>
                </a:extLst>
              </p:cNvPr>
              <p:cNvSpPr/>
              <p:nvPr/>
            </p:nvSpPr>
            <p:spPr>
              <a:xfrm>
                <a:off x="4371524" y="4365291"/>
                <a:ext cx="361738" cy="15901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3241" extrusionOk="0">
                    <a:moveTo>
                      <a:pt x="2414" y="1"/>
                    </a:moveTo>
                    <a:cubicBezTo>
                      <a:pt x="2130" y="1"/>
                      <a:pt x="1807" y="69"/>
                      <a:pt x="1434" y="238"/>
                    </a:cubicBezTo>
                    <a:cubicBezTo>
                      <a:pt x="0" y="905"/>
                      <a:pt x="134" y="3240"/>
                      <a:pt x="134" y="3240"/>
                    </a:cubicBezTo>
                    <a:lnTo>
                      <a:pt x="6872" y="3240"/>
                    </a:lnTo>
                    <a:cubicBezTo>
                      <a:pt x="6872" y="3240"/>
                      <a:pt x="7372" y="2240"/>
                      <a:pt x="6872" y="1272"/>
                    </a:cubicBezTo>
                    <a:cubicBezTo>
                      <a:pt x="6872" y="1272"/>
                      <a:pt x="6501" y="1406"/>
                      <a:pt x="6027" y="1406"/>
                    </a:cubicBezTo>
                    <a:cubicBezTo>
                      <a:pt x="5789" y="1406"/>
                      <a:pt x="5526" y="1372"/>
                      <a:pt x="5271" y="1272"/>
                    </a:cubicBezTo>
                    <a:cubicBezTo>
                      <a:pt x="5271" y="1272"/>
                      <a:pt x="5191" y="1290"/>
                      <a:pt x="5064" y="1290"/>
                    </a:cubicBezTo>
                    <a:cubicBezTo>
                      <a:pt x="4843" y="1290"/>
                      <a:pt x="4476" y="1236"/>
                      <a:pt x="4136" y="939"/>
                    </a:cubicBezTo>
                    <a:cubicBezTo>
                      <a:pt x="3738" y="590"/>
                      <a:pt x="3247" y="1"/>
                      <a:pt x="2414" y="1"/>
                    </a:cubicBezTo>
                    <a:close/>
                  </a:path>
                </a:pathLst>
              </a:custGeom>
              <a:solidFill>
                <a:srgbClr val="EB69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546;p21">
                <a:extLst>
                  <a:ext uri="{FF2B5EF4-FFF2-40B4-BE49-F238E27FC236}">
                    <a16:creationId xmlns:a16="http://schemas.microsoft.com/office/drawing/2014/main" id="{E1175DBA-0E54-2035-D470-FF1424A8E380}"/>
                  </a:ext>
                </a:extLst>
              </p:cNvPr>
              <p:cNvSpPr/>
              <p:nvPr/>
            </p:nvSpPr>
            <p:spPr>
              <a:xfrm>
                <a:off x="3804546" y="2059500"/>
                <a:ext cx="298594" cy="437196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8911" extrusionOk="0">
                    <a:moveTo>
                      <a:pt x="3350" y="0"/>
                    </a:moveTo>
                    <a:cubicBezTo>
                      <a:pt x="3350" y="0"/>
                      <a:pt x="949" y="367"/>
                      <a:pt x="448" y="4337"/>
                    </a:cubicBezTo>
                    <a:cubicBezTo>
                      <a:pt x="0" y="8112"/>
                      <a:pt x="2713" y="8911"/>
                      <a:pt x="4908" y="8911"/>
                    </a:cubicBezTo>
                    <a:cubicBezTo>
                      <a:pt x="5001" y="8911"/>
                      <a:pt x="5094" y="8910"/>
                      <a:pt x="5185" y="8907"/>
                    </a:cubicBezTo>
                    <a:lnTo>
                      <a:pt x="6086" y="2569"/>
                    </a:lnTo>
                    <a:cubicBezTo>
                      <a:pt x="6086" y="2569"/>
                      <a:pt x="4851" y="201"/>
                      <a:pt x="3350" y="0"/>
                    </a:cubicBez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547;p21">
                <a:extLst>
                  <a:ext uri="{FF2B5EF4-FFF2-40B4-BE49-F238E27FC236}">
                    <a16:creationId xmlns:a16="http://schemas.microsoft.com/office/drawing/2014/main" id="{1AF0A52D-43F5-F62F-BB24-D7BCC7C93BAD}"/>
                  </a:ext>
                </a:extLst>
              </p:cNvPr>
              <p:cNvSpPr/>
              <p:nvPr/>
            </p:nvSpPr>
            <p:spPr>
              <a:xfrm>
                <a:off x="3903409" y="2129857"/>
                <a:ext cx="111372" cy="221861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4522" extrusionOk="0">
                    <a:moveTo>
                      <a:pt x="1469" y="1"/>
                    </a:moveTo>
                    <a:cubicBezTo>
                      <a:pt x="1469" y="1"/>
                      <a:pt x="1" y="1002"/>
                      <a:pt x="34" y="3036"/>
                    </a:cubicBezTo>
                    <a:cubicBezTo>
                      <a:pt x="34" y="4287"/>
                      <a:pt x="907" y="4522"/>
                      <a:pt x="1562" y="4522"/>
                    </a:cubicBezTo>
                    <a:cubicBezTo>
                      <a:pt x="1955" y="4522"/>
                      <a:pt x="2269" y="4437"/>
                      <a:pt x="2269" y="4437"/>
                    </a:cubicBezTo>
                    <a:lnTo>
                      <a:pt x="2269" y="1"/>
                    </a:lnTo>
                    <a:close/>
                  </a:path>
                </a:pathLst>
              </a:custGeom>
              <a:solidFill>
                <a:srgbClr val="EFC4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548;p21">
                <a:extLst>
                  <a:ext uri="{FF2B5EF4-FFF2-40B4-BE49-F238E27FC236}">
                    <a16:creationId xmlns:a16="http://schemas.microsoft.com/office/drawing/2014/main" id="{9E7BFE7D-C054-0A50-1D22-69E11381CB24}"/>
                  </a:ext>
                </a:extLst>
              </p:cNvPr>
              <p:cNvSpPr/>
              <p:nvPr/>
            </p:nvSpPr>
            <p:spPr>
              <a:xfrm>
                <a:off x="3873971" y="2121713"/>
                <a:ext cx="101510" cy="214403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4370" extrusionOk="0">
                    <a:moveTo>
                      <a:pt x="1735" y="0"/>
                    </a:moveTo>
                    <a:cubicBezTo>
                      <a:pt x="1135" y="434"/>
                      <a:pt x="301" y="1835"/>
                      <a:pt x="167" y="3002"/>
                    </a:cubicBezTo>
                    <a:cubicBezTo>
                      <a:pt x="1" y="4136"/>
                      <a:pt x="1101" y="4370"/>
                      <a:pt x="1101" y="4370"/>
                    </a:cubicBezTo>
                    <a:cubicBezTo>
                      <a:pt x="1101" y="4370"/>
                      <a:pt x="534" y="4070"/>
                      <a:pt x="634" y="2735"/>
                    </a:cubicBezTo>
                    <a:cubicBezTo>
                      <a:pt x="768" y="1368"/>
                      <a:pt x="2069" y="167"/>
                      <a:pt x="2069" y="167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6171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549;p21">
                <a:extLst>
                  <a:ext uri="{FF2B5EF4-FFF2-40B4-BE49-F238E27FC236}">
                    <a16:creationId xmlns:a16="http://schemas.microsoft.com/office/drawing/2014/main" id="{A45102AC-F49F-0225-8E6A-6E2A08CCCD90}"/>
                  </a:ext>
                </a:extLst>
              </p:cNvPr>
              <p:cNvSpPr/>
              <p:nvPr/>
            </p:nvSpPr>
            <p:spPr>
              <a:xfrm>
                <a:off x="4407488" y="1858928"/>
                <a:ext cx="463248" cy="431554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8796" extrusionOk="0">
                    <a:moveTo>
                      <a:pt x="7673" y="0"/>
                    </a:moveTo>
                    <a:cubicBezTo>
                      <a:pt x="7209" y="0"/>
                      <a:pt x="6413" y="230"/>
                      <a:pt x="5939" y="1653"/>
                    </a:cubicBezTo>
                    <a:cubicBezTo>
                      <a:pt x="5271" y="3755"/>
                      <a:pt x="2536" y="4656"/>
                      <a:pt x="1" y="4789"/>
                    </a:cubicBezTo>
                    <a:lnTo>
                      <a:pt x="1" y="8558"/>
                    </a:lnTo>
                    <a:cubicBezTo>
                      <a:pt x="1" y="8558"/>
                      <a:pt x="995" y="8795"/>
                      <a:pt x="2288" y="8795"/>
                    </a:cubicBezTo>
                    <a:cubicBezTo>
                      <a:pt x="4101" y="8795"/>
                      <a:pt x="6502" y="8329"/>
                      <a:pt x="7573" y="6090"/>
                    </a:cubicBezTo>
                    <a:cubicBezTo>
                      <a:pt x="9441" y="2254"/>
                      <a:pt x="9007" y="286"/>
                      <a:pt x="8040" y="52"/>
                    </a:cubicBezTo>
                    <a:cubicBezTo>
                      <a:pt x="8040" y="52"/>
                      <a:pt x="7894" y="0"/>
                      <a:pt x="7673" y="0"/>
                    </a:cubicBez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550;p21">
                <a:extLst>
                  <a:ext uri="{FF2B5EF4-FFF2-40B4-BE49-F238E27FC236}">
                    <a16:creationId xmlns:a16="http://schemas.microsoft.com/office/drawing/2014/main" id="{DFC2E99A-A978-4F40-BC15-510A069A832F}"/>
                  </a:ext>
                </a:extLst>
              </p:cNvPr>
              <p:cNvSpPr/>
              <p:nvPr/>
            </p:nvSpPr>
            <p:spPr>
              <a:xfrm>
                <a:off x="4368237" y="3069277"/>
                <a:ext cx="918156" cy="1281513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6120" extrusionOk="0">
                    <a:moveTo>
                      <a:pt x="17980" y="1"/>
                    </a:moveTo>
                    <a:lnTo>
                      <a:pt x="6638" y="168"/>
                    </a:lnTo>
                    <a:cubicBezTo>
                      <a:pt x="6638" y="168"/>
                      <a:pt x="3937" y="5705"/>
                      <a:pt x="1968" y="11109"/>
                    </a:cubicBezTo>
                    <a:cubicBezTo>
                      <a:pt x="0" y="16546"/>
                      <a:pt x="4070" y="25753"/>
                      <a:pt x="4070" y="25753"/>
                    </a:cubicBezTo>
                    <a:lnTo>
                      <a:pt x="8039" y="25753"/>
                    </a:lnTo>
                    <a:cubicBezTo>
                      <a:pt x="8039" y="25753"/>
                      <a:pt x="6372" y="17747"/>
                      <a:pt x="6305" y="13944"/>
                    </a:cubicBezTo>
                    <a:cubicBezTo>
                      <a:pt x="6238" y="10108"/>
                      <a:pt x="11108" y="1903"/>
                      <a:pt x="11108" y="1902"/>
                    </a:cubicBezTo>
                    <a:lnTo>
                      <a:pt x="11108" y="1902"/>
                    </a:lnTo>
                    <a:cubicBezTo>
                      <a:pt x="11108" y="1903"/>
                      <a:pt x="9841" y="5572"/>
                      <a:pt x="8873" y="11876"/>
                    </a:cubicBezTo>
                    <a:cubicBezTo>
                      <a:pt x="7906" y="18214"/>
                      <a:pt x="12209" y="26120"/>
                      <a:pt x="12209" y="26120"/>
                    </a:cubicBezTo>
                    <a:lnTo>
                      <a:pt x="16979" y="26120"/>
                    </a:lnTo>
                    <a:cubicBezTo>
                      <a:pt x="16979" y="26120"/>
                      <a:pt x="13910" y="18648"/>
                      <a:pt x="13643" y="15345"/>
                    </a:cubicBezTo>
                    <a:cubicBezTo>
                      <a:pt x="13410" y="12009"/>
                      <a:pt x="15011" y="8173"/>
                      <a:pt x="16846" y="5238"/>
                    </a:cubicBezTo>
                    <a:cubicBezTo>
                      <a:pt x="18714" y="2303"/>
                      <a:pt x="17980" y="1"/>
                      <a:pt x="17980" y="1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551;p21">
                <a:extLst>
                  <a:ext uri="{FF2B5EF4-FFF2-40B4-BE49-F238E27FC236}">
                    <a16:creationId xmlns:a16="http://schemas.microsoft.com/office/drawing/2014/main" id="{227494E5-7659-0F6B-B2CC-9B91B8C70609}"/>
                  </a:ext>
                </a:extLst>
              </p:cNvPr>
              <p:cNvSpPr/>
              <p:nvPr/>
            </p:nvSpPr>
            <p:spPr>
              <a:xfrm>
                <a:off x="4638283" y="1856622"/>
                <a:ext cx="718520" cy="1243146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25338" extrusionOk="0">
                    <a:moveTo>
                      <a:pt x="5468" y="0"/>
                    </a:moveTo>
                    <a:cubicBezTo>
                      <a:pt x="4814" y="0"/>
                      <a:pt x="4102" y="19"/>
                      <a:pt x="3336" y="66"/>
                    </a:cubicBezTo>
                    <a:cubicBezTo>
                      <a:pt x="3336" y="66"/>
                      <a:pt x="100" y="4769"/>
                      <a:pt x="34" y="11407"/>
                    </a:cubicBezTo>
                    <a:cubicBezTo>
                      <a:pt x="0" y="18045"/>
                      <a:pt x="434" y="24884"/>
                      <a:pt x="434" y="24884"/>
                    </a:cubicBezTo>
                    <a:cubicBezTo>
                      <a:pt x="434" y="24884"/>
                      <a:pt x="3539" y="25338"/>
                      <a:pt x="6928" y="25338"/>
                    </a:cubicBezTo>
                    <a:cubicBezTo>
                      <a:pt x="9126" y="25338"/>
                      <a:pt x="11443" y="25147"/>
                      <a:pt x="13110" y="24517"/>
                    </a:cubicBezTo>
                    <a:cubicBezTo>
                      <a:pt x="13110" y="24517"/>
                      <a:pt x="14644" y="7404"/>
                      <a:pt x="10374" y="433"/>
                    </a:cubicBezTo>
                    <a:cubicBezTo>
                      <a:pt x="10374" y="433"/>
                      <a:pt x="8576" y="0"/>
                      <a:pt x="5468" y="0"/>
                    </a:cubicBez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552;p21">
                <a:extLst>
                  <a:ext uri="{FF2B5EF4-FFF2-40B4-BE49-F238E27FC236}">
                    <a16:creationId xmlns:a16="http://schemas.microsoft.com/office/drawing/2014/main" id="{5648C5F4-285A-495A-E9FE-B1635AFA837E}"/>
                  </a:ext>
                </a:extLst>
              </p:cNvPr>
              <p:cNvSpPr/>
              <p:nvPr/>
            </p:nvSpPr>
            <p:spPr>
              <a:xfrm>
                <a:off x="4014734" y="2121713"/>
                <a:ext cx="859232" cy="556467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1342" extrusionOk="0">
                    <a:moveTo>
                      <a:pt x="0" y="0"/>
                    </a:moveTo>
                    <a:lnTo>
                      <a:pt x="0" y="11341"/>
                    </a:lnTo>
                    <a:lnTo>
                      <a:pt x="17513" y="11341"/>
                    </a:lnTo>
                    <a:lnTo>
                      <a:pt x="17513" y="0"/>
                    </a:lnTo>
                    <a:close/>
                  </a:path>
                </a:pathLst>
              </a:custGeom>
              <a:solidFill>
                <a:srgbClr val="CE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553;p21">
                <a:extLst>
                  <a:ext uri="{FF2B5EF4-FFF2-40B4-BE49-F238E27FC236}">
                    <a16:creationId xmlns:a16="http://schemas.microsoft.com/office/drawing/2014/main" id="{4FFC0629-687E-647E-9C41-0E63049899BB}"/>
                  </a:ext>
                </a:extLst>
              </p:cNvPr>
              <p:cNvSpPr/>
              <p:nvPr/>
            </p:nvSpPr>
            <p:spPr>
              <a:xfrm>
                <a:off x="3957428" y="2043113"/>
                <a:ext cx="973842" cy="86792"/>
              </a:xfrm>
              <a:custGeom>
                <a:avLst/>
                <a:gdLst/>
                <a:ahLst/>
                <a:cxnLst/>
                <a:rect l="l" t="t" r="r" b="b"/>
                <a:pathLst>
                  <a:path w="19849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19848" y="1769"/>
                    </a:lnTo>
                    <a:lnTo>
                      <a:pt x="19848" y="1"/>
                    </a:lnTo>
                    <a:close/>
                  </a:path>
                </a:pathLst>
              </a:custGeom>
              <a:solidFill>
                <a:srgbClr val="A9D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556;p21">
                <a:extLst>
                  <a:ext uri="{FF2B5EF4-FFF2-40B4-BE49-F238E27FC236}">
                    <a16:creationId xmlns:a16="http://schemas.microsoft.com/office/drawing/2014/main" id="{7EDC9B91-A9C5-AA79-A4D4-F944664578F7}"/>
                  </a:ext>
                </a:extLst>
              </p:cNvPr>
              <p:cNvSpPr/>
              <p:nvPr/>
            </p:nvSpPr>
            <p:spPr>
              <a:xfrm>
                <a:off x="4099810" y="1877818"/>
                <a:ext cx="1159936" cy="931010"/>
              </a:xfrm>
              <a:custGeom>
                <a:avLst/>
                <a:gdLst/>
                <a:ahLst/>
                <a:cxnLst/>
                <a:rect l="l" t="t" r="r" b="b"/>
                <a:pathLst>
                  <a:path w="23642" h="18976" extrusionOk="0">
                    <a:moveTo>
                      <a:pt x="21435" y="0"/>
                    </a:moveTo>
                    <a:cubicBezTo>
                      <a:pt x="21407" y="0"/>
                      <a:pt x="21378" y="0"/>
                      <a:pt x="21349" y="1"/>
                    </a:cubicBezTo>
                    <a:cubicBezTo>
                      <a:pt x="19663" y="1"/>
                      <a:pt x="18853" y="11491"/>
                      <a:pt x="8397" y="11491"/>
                    </a:cubicBezTo>
                    <a:cubicBezTo>
                      <a:pt x="6446" y="11491"/>
                      <a:pt x="4160" y="11091"/>
                      <a:pt x="1469" y="10141"/>
                    </a:cubicBezTo>
                    <a:cubicBezTo>
                      <a:pt x="1469" y="10141"/>
                      <a:pt x="1" y="12610"/>
                      <a:pt x="68" y="15278"/>
                    </a:cubicBezTo>
                    <a:cubicBezTo>
                      <a:pt x="68" y="15278"/>
                      <a:pt x="1491" y="18975"/>
                      <a:pt x="7589" y="18975"/>
                    </a:cubicBezTo>
                    <a:cubicBezTo>
                      <a:pt x="8222" y="18975"/>
                      <a:pt x="8905" y="18935"/>
                      <a:pt x="9641" y="18848"/>
                    </a:cubicBezTo>
                    <a:cubicBezTo>
                      <a:pt x="17480" y="17914"/>
                      <a:pt x="22317" y="10942"/>
                      <a:pt x="22984" y="5972"/>
                    </a:cubicBezTo>
                    <a:cubicBezTo>
                      <a:pt x="23641" y="1108"/>
                      <a:pt x="23295" y="0"/>
                      <a:pt x="21435" y="0"/>
                    </a:cubicBez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557;p21">
                <a:extLst>
                  <a:ext uri="{FF2B5EF4-FFF2-40B4-BE49-F238E27FC236}">
                    <a16:creationId xmlns:a16="http://schemas.microsoft.com/office/drawing/2014/main" id="{F88C624E-EC3D-5B23-0D4E-09F99377BE90}"/>
                  </a:ext>
                </a:extLst>
              </p:cNvPr>
              <p:cNvSpPr/>
              <p:nvPr/>
            </p:nvSpPr>
            <p:spPr>
              <a:xfrm>
                <a:off x="3961010" y="2250897"/>
                <a:ext cx="194484" cy="319299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6508" extrusionOk="0">
                    <a:moveTo>
                      <a:pt x="1800" y="1"/>
                    </a:moveTo>
                    <a:cubicBezTo>
                      <a:pt x="1067" y="1"/>
                      <a:pt x="1" y="2454"/>
                      <a:pt x="461" y="3705"/>
                    </a:cubicBezTo>
                    <a:cubicBezTo>
                      <a:pt x="895" y="4939"/>
                      <a:pt x="2163" y="6307"/>
                      <a:pt x="2897" y="6507"/>
                    </a:cubicBezTo>
                    <a:cubicBezTo>
                      <a:pt x="2897" y="6507"/>
                      <a:pt x="2897" y="6507"/>
                      <a:pt x="2897" y="6507"/>
                    </a:cubicBezTo>
                    <a:cubicBezTo>
                      <a:pt x="2904" y="6507"/>
                      <a:pt x="3467" y="3967"/>
                      <a:pt x="3964" y="3171"/>
                    </a:cubicBezTo>
                    <a:cubicBezTo>
                      <a:pt x="3964" y="3171"/>
                      <a:pt x="3530" y="2304"/>
                      <a:pt x="2730" y="2037"/>
                    </a:cubicBezTo>
                    <a:cubicBezTo>
                      <a:pt x="2730" y="2037"/>
                      <a:pt x="2530" y="102"/>
                      <a:pt x="1829" y="2"/>
                    </a:cubicBezTo>
                    <a:cubicBezTo>
                      <a:pt x="1819" y="1"/>
                      <a:pt x="1810" y="1"/>
                      <a:pt x="1800" y="1"/>
                    </a:cubicBezTo>
                    <a:close/>
                  </a:path>
                </a:pathLst>
              </a:custGeom>
              <a:solidFill>
                <a:srgbClr val="EFC4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558;p21">
                <a:extLst>
                  <a:ext uri="{FF2B5EF4-FFF2-40B4-BE49-F238E27FC236}">
                    <a16:creationId xmlns:a16="http://schemas.microsoft.com/office/drawing/2014/main" id="{F9C389BC-8219-4B9D-5E92-C97A781E8D36}"/>
                  </a:ext>
                </a:extLst>
              </p:cNvPr>
              <p:cNvSpPr/>
              <p:nvPr/>
            </p:nvSpPr>
            <p:spPr>
              <a:xfrm>
                <a:off x="4081804" y="2380278"/>
                <a:ext cx="78647" cy="199733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4071" extrusionOk="0">
                    <a:moveTo>
                      <a:pt x="1135" y="0"/>
                    </a:moveTo>
                    <a:cubicBezTo>
                      <a:pt x="68" y="1435"/>
                      <a:pt x="1" y="3903"/>
                      <a:pt x="1" y="3903"/>
                    </a:cubicBezTo>
                    <a:lnTo>
                      <a:pt x="468" y="4070"/>
                    </a:lnTo>
                    <a:cubicBezTo>
                      <a:pt x="501" y="3069"/>
                      <a:pt x="1602" y="334"/>
                      <a:pt x="1602" y="334"/>
                    </a:cubicBez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559;p21">
                <a:extLst>
                  <a:ext uri="{FF2B5EF4-FFF2-40B4-BE49-F238E27FC236}">
                    <a16:creationId xmlns:a16="http://schemas.microsoft.com/office/drawing/2014/main" id="{ADF66633-89AC-8F10-8A71-A4399291039E}"/>
                  </a:ext>
                </a:extLst>
              </p:cNvPr>
              <p:cNvSpPr/>
              <p:nvPr/>
            </p:nvSpPr>
            <p:spPr>
              <a:xfrm>
                <a:off x="4639902" y="2278814"/>
                <a:ext cx="563041" cy="512409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10444" extrusionOk="0">
                    <a:moveTo>
                      <a:pt x="11476" y="0"/>
                    </a:moveTo>
                    <a:lnTo>
                      <a:pt x="10642" y="1902"/>
                    </a:lnTo>
                    <a:cubicBezTo>
                      <a:pt x="10341" y="2502"/>
                      <a:pt x="10041" y="3103"/>
                      <a:pt x="9708" y="3703"/>
                    </a:cubicBezTo>
                    <a:cubicBezTo>
                      <a:pt x="9307" y="4270"/>
                      <a:pt x="9007" y="4870"/>
                      <a:pt x="8540" y="5404"/>
                    </a:cubicBezTo>
                    <a:cubicBezTo>
                      <a:pt x="8340" y="5671"/>
                      <a:pt x="8140" y="5971"/>
                      <a:pt x="7906" y="6205"/>
                    </a:cubicBezTo>
                    <a:lnTo>
                      <a:pt x="7206" y="6939"/>
                    </a:lnTo>
                    <a:cubicBezTo>
                      <a:pt x="6238" y="7906"/>
                      <a:pt x="5138" y="8740"/>
                      <a:pt x="3937" y="9340"/>
                    </a:cubicBezTo>
                    <a:cubicBezTo>
                      <a:pt x="2703" y="9941"/>
                      <a:pt x="1368" y="10374"/>
                      <a:pt x="1" y="10441"/>
                    </a:cubicBezTo>
                    <a:cubicBezTo>
                      <a:pt x="60" y="10443"/>
                      <a:pt x="119" y="10443"/>
                      <a:pt x="178" y="10443"/>
                    </a:cubicBezTo>
                    <a:cubicBezTo>
                      <a:pt x="1517" y="10443"/>
                      <a:pt x="2823" y="10084"/>
                      <a:pt x="4037" y="9540"/>
                    </a:cubicBezTo>
                    <a:cubicBezTo>
                      <a:pt x="5271" y="8940"/>
                      <a:pt x="6405" y="8106"/>
                      <a:pt x="7406" y="7139"/>
                    </a:cubicBezTo>
                    <a:lnTo>
                      <a:pt x="8106" y="6372"/>
                    </a:lnTo>
                    <a:cubicBezTo>
                      <a:pt x="8340" y="6105"/>
                      <a:pt x="8540" y="5838"/>
                      <a:pt x="8740" y="5538"/>
                    </a:cubicBezTo>
                    <a:cubicBezTo>
                      <a:pt x="9174" y="5004"/>
                      <a:pt x="9507" y="4403"/>
                      <a:pt x="9874" y="3803"/>
                    </a:cubicBezTo>
                    <a:cubicBezTo>
                      <a:pt x="10208" y="3203"/>
                      <a:pt x="10475" y="2569"/>
                      <a:pt x="10775" y="1935"/>
                    </a:cubicBezTo>
                    <a:cubicBezTo>
                      <a:pt x="11009" y="1301"/>
                      <a:pt x="11242" y="634"/>
                      <a:pt x="11476" y="0"/>
                    </a:cubicBezTo>
                    <a:close/>
                  </a:path>
                </a:pathLst>
              </a:custGeom>
              <a:solidFill>
                <a:srgbClr val="6171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560;p21">
                <a:extLst>
                  <a:ext uri="{FF2B5EF4-FFF2-40B4-BE49-F238E27FC236}">
                    <a16:creationId xmlns:a16="http://schemas.microsoft.com/office/drawing/2014/main" id="{01FF38DB-7004-50AF-1ACA-43707B8414AE}"/>
                  </a:ext>
                </a:extLst>
              </p:cNvPr>
              <p:cNvSpPr/>
              <p:nvPr/>
            </p:nvSpPr>
            <p:spPr>
              <a:xfrm>
                <a:off x="4873935" y="1990762"/>
                <a:ext cx="201353" cy="317533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6472" extrusionOk="0">
                    <a:moveTo>
                      <a:pt x="4104" y="0"/>
                    </a:moveTo>
                    <a:lnTo>
                      <a:pt x="3203" y="1702"/>
                    </a:lnTo>
                    <a:cubicBezTo>
                      <a:pt x="2903" y="2269"/>
                      <a:pt x="2603" y="2836"/>
                      <a:pt x="2269" y="3370"/>
                    </a:cubicBezTo>
                    <a:cubicBezTo>
                      <a:pt x="1935" y="3937"/>
                      <a:pt x="1602" y="4470"/>
                      <a:pt x="1235" y="4971"/>
                    </a:cubicBezTo>
                    <a:cubicBezTo>
                      <a:pt x="1035" y="5238"/>
                      <a:pt x="868" y="5504"/>
                      <a:pt x="635" y="5738"/>
                    </a:cubicBezTo>
                    <a:cubicBezTo>
                      <a:pt x="434" y="6005"/>
                      <a:pt x="234" y="6238"/>
                      <a:pt x="1" y="6472"/>
                    </a:cubicBezTo>
                    <a:cubicBezTo>
                      <a:pt x="534" y="6105"/>
                      <a:pt x="968" y="5604"/>
                      <a:pt x="1402" y="5104"/>
                    </a:cubicBezTo>
                    <a:cubicBezTo>
                      <a:pt x="1802" y="4604"/>
                      <a:pt x="2136" y="4070"/>
                      <a:pt x="2503" y="3503"/>
                    </a:cubicBezTo>
                    <a:cubicBezTo>
                      <a:pt x="2836" y="2969"/>
                      <a:pt x="3136" y="2369"/>
                      <a:pt x="3403" y="1802"/>
                    </a:cubicBezTo>
                    <a:lnTo>
                      <a:pt x="3770" y="901"/>
                    </a:lnTo>
                    <a:cubicBezTo>
                      <a:pt x="3870" y="601"/>
                      <a:pt x="4004" y="301"/>
                      <a:pt x="4104" y="0"/>
                    </a:cubicBezTo>
                    <a:close/>
                  </a:path>
                </a:pathLst>
              </a:custGeom>
              <a:solidFill>
                <a:srgbClr val="6171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561;p21">
                <a:extLst>
                  <a:ext uri="{FF2B5EF4-FFF2-40B4-BE49-F238E27FC236}">
                    <a16:creationId xmlns:a16="http://schemas.microsoft.com/office/drawing/2014/main" id="{17F70116-C197-7F0B-91F0-198E949B02DE}"/>
                  </a:ext>
                </a:extLst>
              </p:cNvPr>
              <p:cNvSpPr/>
              <p:nvPr/>
            </p:nvSpPr>
            <p:spPr>
              <a:xfrm>
                <a:off x="4711927" y="1892586"/>
                <a:ext cx="68786" cy="15057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069" extrusionOk="0">
                    <a:moveTo>
                      <a:pt x="1401" y="0"/>
                    </a:moveTo>
                    <a:lnTo>
                      <a:pt x="1401" y="0"/>
                    </a:lnTo>
                    <a:cubicBezTo>
                      <a:pt x="1034" y="434"/>
                      <a:pt x="734" y="934"/>
                      <a:pt x="467" y="1434"/>
                    </a:cubicBezTo>
                    <a:cubicBezTo>
                      <a:pt x="234" y="1935"/>
                      <a:pt x="34" y="2468"/>
                      <a:pt x="0" y="3069"/>
                    </a:cubicBezTo>
                    <a:lnTo>
                      <a:pt x="701" y="1534"/>
                    </a:lnTo>
                    <a:cubicBezTo>
                      <a:pt x="934" y="1034"/>
                      <a:pt x="1201" y="534"/>
                      <a:pt x="1401" y="0"/>
                    </a:cubicBezTo>
                    <a:close/>
                  </a:path>
                </a:pathLst>
              </a:custGeom>
              <a:solidFill>
                <a:srgbClr val="6171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562;p21">
                <a:extLst>
                  <a:ext uri="{FF2B5EF4-FFF2-40B4-BE49-F238E27FC236}">
                    <a16:creationId xmlns:a16="http://schemas.microsoft.com/office/drawing/2014/main" id="{F94C9AF5-2774-9ECB-B3FC-70AA9DEFF061}"/>
                  </a:ext>
                </a:extLst>
              </p:cNvPr>
              <p:cNvSpPr/>
              <p:nvPr/>
            </p:nvSpPr>
            <p:spPr>
              <a:xfrm>
                <a:off x="4140729" y="2367178"/>
                <a:ext cx="369931" cy="58757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1976" extrusionOk="0">
                    <a:moveTo>
                      <a:pt x="4716" y="0"/>
                    </a:moveTo>
                    <a:cubicBezTo>
                      <a:pt x="3934" y="0"/>
                      <a:pt x="3206" y="264"/>
                      <a:pt x="2569" y="734"/>
                    </a:cubicBezTo>
                    <a:cubicBezTo>
                      <a:pt x="1835" y="1302"/>
                      <a:pt x="1335" y="2135"/>
                      <a:pt x="1235" y="3069"/>
                    </a:cubicBezTo>
                    <a:lnTo>
                      <a:pt x="1" y="11008"/>
                    </a:lnTo>
                    <a:lnTo>
                      <a:pt x="7006" y="11976"/>
                    </a:lnTo>
                    <a:lnTo>
                      <a:pt x="7473" y="9007"/>
                    </a:lnTo>
                    <a:lnTo>
                      <a:pt x="6939" y="9007"/>
                    </a:lnTo>
                    <a:lnTo>
                      <a:pt x="6572" y="11409"/>
                    </a:lnTo>
                    <a:lnTo>
                      <a:pt x="601" y="10575"/>
                    </a:lnTo>
                    <a:lnTo>
                      <a:pt x="1735" y="3136"/>
                    </a:lnTo>
                    <a:cubicBezTo>
                      <a:pt x="1835" y="2336"/>
                      <a:pt x="2236" y="1635"/>
                      <a:pt x="2903" y="1135"/>
                    </a:cubicBezTo>
                    <a:cubicBezTo>
                      <a:pt x="3417" y="756"/>
                      <a:pt x="4042" y="530"/>
                      <a:pt x="4687" y="530"/>
                    </a:cubicBezTo>
                    <a:cubicBezTo>
                      <a:pt x="4836" y="530"/>
                      <a:pt x="4987" y="543"/>
                      <a:pt x="5138" y="568"/>
                    </a:cubicBezTo>
                    <a:cubicBezTo>
                      <a:pt x="5905" y="668"/>
                      <a:pt x="6539" y="901"/>
                      <a:pt x="7006" y="1502"/>
                    </a:cubicBezTo>
                    <a:lnTo>
                      <a:pt x="7539" y="1502"/>
                    </a:lnTo>
                    <a:cubicBezTo>
                      <a:pt x="6972" y="568"/>
                      <a:pt x="6105" y="167"/>
                      <a:pt x="5204" y="34"/>
                    </a:cubicBezTo>
                    <a:cubicBezTo>
                      <a:pt x="5040" y="11"/>
                      <a:pt x="4877" y="0"/>
                      <a:pt x="4716" y="0"/>
                    </a:cubicBez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563;p21">
                <a:extLst>
                  <a:ext uri="{FF2B5EF4-FFF2-40B4-BE49-F238E27FC236}">
                    <a16:creationId xmlns:a16="http://schemas.microsoft.com/office/drawing/2014/main" id="{9CC22CA6-D81C-17D8-C1B7-2D7F05FFF380}"/>
                  </a:ext>
                </a:extLst>
              </p:cNvPr>
              <p:cNvSpPr/>
              <p:nvPr/>
            </p:nvSpPr>
            <p:spPr>
              <a:xfrm>
                <a:off x="3942709" y="2343480"/>
                <a:ext cx="515598" cy="596551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2159" extrusionOk="0">
                    <a:moveTo>
                      <a:pt x="7332" y="0"/>
                    </a:moveTo>
                    <a:cubicBezTo>
                      <a:pt x="7079" y="0"/>
                      <a:pt x="6824" y="27"/>
                      <a:pt x="6572" y="83"/>
                    </a:cubicBezTo>
                    <a:cubicBezTo>
                      <a:pt x="5638" y="317"/>
                      <a:pt x="4871" y="851"/>
                      <a:pt x="4370" y="1651"/>
                    </a:cubicBezTo>
                    <a:lnTo>
                      <a:pt x="1" y="8423"/>
                    </a:lnTo>
                    <a:lnTo>
                      <a:pt x="6005" y="12159"/>
                    </a:lnTo>
                    <a:lnTo>
                      <a:pt x="7906" y="9156"/>
                    </a:lnTo>
                    <a:lnTo>
                      <a:pt x="7372" y="9023"/>
                    </a:lnTo>
                    <a:lnTo>
                      <a:pt x="5838" y="11458"/>
                    </a:lnTo>
                    <a:lnTo>
                      <a:pt x="701" y="8256"/>
                    </a:lnTo>
                    <a:lnTo>
                      <a:pt x="4804" y="1918"/>
                    </a:lnTo>
                    <a:cubicBezTo>
                      <a:pt x="5204" y="1251"/>
                      <a:pt x="5905" y="784"/>
                      <a:pt x="6672" y="584"/>
                    </a:cubicBezTo>
                    <a:cubicBezTo>
                      <a:pt x="6888" y="537"/>
                      <a:pt x="7110" y="513"/>
                      <a:pt x="7332" y="513"/>
                    </a:cubicBezTo>
                    <a:cubicBezTo>
                      <a:pt x="7897" y="513"/>
                      <a:pt x="8461" y="663"/>
                      <a:pt x="8940" y="951"/>
                    </a:cubicBezTo>
                    <a:cubicBezTo>
                      <a:pt x="9374" y="1251"/>
                      <a:pt x="9741" y="1518"/>
                      <a:pt x="9974" y="1918"/>
                    </a:cubicBezTo>
                    <a:lnTo>
                      <a:pt x="10508" y="1951"/>
                    </a:lnTo>
                    <a:cubicBezTo>
                      <a:pt x="10241" y="1318"/>
                      <a:pt x="9774" y="884"/>
                      <a:pt x="9207" y="517"/>
                    </a:cubicBezTo>
                    <a:cubicBezTo>
                      <a:pt x="8631" y="181"/>
                      <a:pt x="7985" y="0"/>
                      <a:pt x="7332" y="0"/>
                    </a:cubicBez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564;p21">
                <a:extLst>
                  <a:ext uri="{FF2B5EF4-FFF2-40B4-BE49-F238E27FC236}">
                    <a16:creationId xmlns:a16="http://schemas.microsoft.com/office/drawing/2014/main" id="{20577DC1-7CDC-8F80-0317-C96D8FBD3671}"/>
                  </a:ext>
                </a:extLst>
              </p:cNvPr>
              <p:cNvSpPr/>
              <p:nvPr/>
            </p:nvSpPr>
            <p:spPr>
              <a:xfrm>
                <a:off x="3358457" y="2593026"/>
                <a:ext cx="1065441" cy="1212261"/>
              </a:xfrm>
              <a:custGeom>
                <a:avLst/>
                <a:gdLst/>
                <a:ahLst/>
                <a:cxnLst/>
                <a:rect l="l" t="t" r="r" b="b"/>
                <a:pathLst>
                  <a:path w="21716" h="22384" extrusionOk="0">
                    <a:moveTo>
                      <a:pt x="9407" y="1"/>
                    </a:moveTo>
                    <a:lnTo>
                      <a:pt x="0" y="14144"/>
                    </a:lnTo>
                    <a:lnTo>
                      <a:pt x="13143" y="22384"/>
                    </a:lnTo>
                    <a:lnTo>
                      <a:pt x="21716" y="7673"/>
                    </a:lnTo>
                    <a:lnTo>
                      <a:pt x="9407" y="1"/>
                    </a:lnTo>
                    <a:close/>
                  </a:path>
                </a:pathLst>
              </a:custGeom>
              <a:solidFill>
                <a:srgbClr val="EEA4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565;p21">
                <a:extLst>
                  <a:ext uri="{FF2B5EF4-FFF2-40B4-BE49-F238E27FC236}">
                    <a16:creationId xmlns:a16="http://schemas.microsoft.com/office/drawing/2014/main" id="{D6C0B85D-41D5-0E4F-B05E-64660E0E086A}"/>
                  </a:ext>
                </a:extLst>
              </p:cNvPr>
              <p:cNvSpPr/>
              <p:nvPr/>
            </p:nvSpPr>
            <p:spPr>
              <a:xfrm>
                <a:off x="3824857" y="2809099"/>
                <a:ext cx="842894" cy="840252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18881" extrusionOk="0">
                    <a:moveTo>
                      <a:pt x="2803" y="0"/>
                    </a:moveTo>
                    <a:lnTo>
                      <a:pt x="1" y="16779"/>
                    </a:lnTo>
                    <a:lnTo>
                      <a:pt x="15378" y="18880"/>
                    </a:lnTo>
                    <a:lnTo>
                      <a:pt x="17180" y="1968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EB69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566;p21">
              <a:extLst>
                <a:ext uri="{FF2B5EF4-FFF2-40B4-BE49-F238E27FC236}">
                  <a16:creationId xmlns:a16="http://schemas.microsoft.com/office/drawing/2014/main" id="{1D230AFF-FFC9-6C7A-12A0-88D574055F80}"/>
                </a:ext>
              </a:extLst>
            </p:cNvPr>
            <p:cNvGrpSpPr/>
            <p:nvPr/>
          </p:nvGrpSpPr>
          <p:grpSpPr>
            <a:xfrm rot="667135">
              <a:off x="3259154" y="1385583"/>
              <a:ext cx="711697" cy="764644"/>
              <a:chOff x="9359825" y="104450"/>
              <a:chExt cx="991675" cy="1089943"/>
            </a:xfrm>
          </p:grpSpPr>
          <p:sp>
            <p:nvSpPr>
              <p:cNvPr id="921" name="Google Shape;567;p21">
                <a:extLst>
                  <a:ext uri="{FF2B5EF4-FFF2-40B4-BE49-F238E27FC236}">
                    <a16:creationId xmlns:a16="http://schemas.microsoft.com/office/drawing/2014/main" id="{A4330821-2BDC-2153-0C06-5AC82660D062}"/>
                  </a:ext>
                </a:extLst>
              </p:cNvPr>
              <p:cNvSpPr/>
              <p:nvPr/>
            </p:nvSpPr>
            <p:spPr>
              <a:xfrm>
                <a:off x="10084750" y="584325"/>
                <a:ext cx="266750" cy="271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852" extrusionOk="0">
                    <a:moveTo>
                      <a:pt x="6286" y="0"/>
                    </a:moveTo>
                    <a:cubicBezTo>
                      <a:pt x="4640" y="0"/>
                      <a:pt x="2881" y="994"/>
                      <a:pt x="1794" y="2720"/>
                    </a:cubicBezTo>
                    <a:cubicBezTo>
                      <a:pt x="213" y="5182"/>
                      <a:pt x="1" y="9164"/>
                      <a:pt x="2037" y="10441"/>
                    </a:cubicBezTo>
                    <a:cubicBezTo>
                      <a:pt x="2482" y="10724"/>
                      <a:pt x="3000" y="10852"/>
                      <a:pt x="3555" y="10852"/>
                    </a:cubicBezTo>
                    <a:cubicBezTo>
                      <a:pt x="5500" y="10852"/>
                      <a:pt x="7889" y="9280"/>
                      <a:pt x="9119" y="7340"/>
                    </a:cubicBezTo>
                    <a:cubicBezTo>
                      <a:pt x="10669" y="4878"/>
                      <a:pt x="10305" y="1839"/>
                      <a:pt x="8268" y="562"/>
                    </a:cubicBezTo>
                    <a:cubicBezTo>
                      <a:pt x="7669" y="181"/>
                      <a:pt x="6988" y="0"/>
                      <a:pt x="6286" y="0"/>
                    </a:cubicBezTo>
                    <a:close/>
                  </a:path>
                </a:pathLst>
              </a:custGeom>
              <a:solidFill>
                <a:srgbClr val="FFCA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568;p21">
                <a:extLst>
                  <a:ext uri="{FF2B5EF4-FFF2-40B4-BE49-F238E27FC236}">
                    <a16:creationId xmlns:a16="http://schemas.microsoft.com/office/drawing/2014/main" id="{B163B060-CA5F-104C-C3B2-70C83221618E}"/>
                  </a:ext>
                </a:extLst>
              </p:cNvPr>
              <p:cNvSpPr/>
              <p:nvPr/>
            </p:nvSpPr>
            <p:spPr>
              <a:xfrm>
                <a:off x="9419075" y="607450"/>
                <a:ext cx="273600" cy="266325"/>
              </a:xfrm>
              <a:custGeom>
                <a:avLst/>
                <a:gdLst/>
                <a:ahLst/>
                <a:cxnLst/>
                <a:rect l="l" t="t" r="r" b="b"/>
                <a:pathLst>
                  <a:path w="10944" h="10653" extrusionOk="0">
                    <a:moveTo>
                      <a:pt x="4308" y="1"/>
                    </a:moveTo>
                    <a:cubicBezTo>
                      <a:pt x="3504" y="1"/>
                      <a:pt x="2728" y="227"/>
                      <a:pt x="2068" y="701"/>
                    </a:cubicBezTo>
                    <a:cubicBezTo>
                      <a:pt x="153" y="2130"/>
                      <a:pt x="1" y="5200"/>
                      <a:pt x="1733" y="7540"/>
                    </a:cubicBezTo>
                    <a:cubicBezTo>
                      <a:pt x="3022" y="9281"/>
                      <a:pt x="5354" y="10652"/>
                      <a:pt x="7252" y="10652"/>
                    </a:cubicBezTo>
                    <a:cubicBezTo>
                      <a:pt x="7906" y="10652"/>
                      <a:pt x="8508" y="10490"/>
                      <a:pt x="8998" y="10124"/>
                    </a:cubicBezTo>
                    <a:cubicBezTo>
                      <a:pt x="10943" y="8695"/>
                      <a:pt x="10427" y="4744"/>
                      <a:pt x="8694" y="2403"/>
                    </a:cubicBezTo>
                    <a:cubicBezTo>
                      <a:pt x="7549" y="857"/>
                      <a:pt x="5874" y="1"/>
                      <a:pt x="4308" y="1"/>
                    </a:cubicBezTo>
                    <a:close/>
                  </a:path>
                </a:pathLst>
              </a:custGeom>
              <a:solidFill>
                <a:srgbClr val="FFCA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569;p21">
                <a:extLst>
                  <a:ext uri="{FF2B5EF4-FFF2-40B4-BE49-F238E27FC236}">
                    <a16:creationId xmlns:a16="http://schemas.microsoft.com/office/drawing/2014/main" id="{7D607F45-5B55-EA81-85CC-52C00C5DC407}"/>
                  </a:ext>
                </a:extLst>
              </p:cNvPr>
              <p:cNvSpPr/>
              <p:nvPr/>
            </p:nvSpPr>
            <p:spPr>
              <a:xfrm>
                <a:off x="9758750" y="936525"/>
                <a:ext cx="300200" cy="257868"/>
              </a:xfrm>
              <a:custGeom>
                <a:avLst/>
                <a:gdLst/>
                <a:ahLst/>
                <a:cxnLst/>
                <a:rect l="l" t="t" r="r" b="b"/>
                <a:pathLst>
                  <a:path w="12008" h="8507" extrusionOk="0">
                    <a:moveTo>
                      <a:pt x="5563" y="0"/>
                    </a:moveTo>
                    <a:lnTo>
                      <a:pt x="5563" y="122"/>
                    </a:lnTo>
                    <a:lnTo>
                      <a:pt x="1" y="791"/>
                    </a:lnTo>
                    <a:cubicBezTo>
                      <a:pt x="1" y="791"/>
                      <a:pt x="548" y="2827"/>
                      <a:pt x="366" y="5532"/>
                    </a:cubicBezTo>
                    <a:cubicBezTo>
                      <a:pt x="1038" y="6878"/>
                      <a:pt x="2623" y="8506"/>
                      <a:pt x="4824" y="8506"/>
                    </a:cubicBezTo>
                    <a:cubicBezTo>
                      <a:pt x="6700" y="8506"/>
                      <a:pt x="9024" y="7322"/>
                      <a:pt x="11612" y="3769"/>
                    </a:cubicBezTo>
                    <a:cubicBezTo>
                      <a:pt x="11673" y="2006"/>
                      <a:pt x="12007" y="791"/>
                      <a:pt x="12007" y="791"/>
                    </a:cubicBezTo>
                    <a:lnTo>
                      <a:pt x="6445" y="122"/>
                    </a:lnTo>
                    <a:lnTo>
                      <a:pt x="6445" y="0"/>
                    </a:lnTo>
                    <a:lnTo>
                      <a:pt x="5989" y="61"/>
                    </a:lnTo>
                    <a:lnTo>
                      <a:pt x="5563" y="0"/>
                    </a:ln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570;p21">
                <a:extLst>
                  <a:ext uri="{FF2B5EF4-FFF2-40B4-BE49-F238E27FC236}">
                    <a16:creationId xmlns:a16="http://schemas.microsoft.com/office/drawing/2014/main" id="{EE8CA1FD-6EB1-DB7A-9297-E44450BD1E32}"/>
                  </a:ext>
                </a:extLst>
              </p:cNvPr>
              <p:cNvSpPr/>
              <p:nvPr/>
            </p:nvSpPr>
            <p:spPr>
              <a:xfrm>
                <a:off x="9767875" y="971350"/>
                <a:ext cx="610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4" extrusionOk="0">
                    <a:moveTo>
                      <a:pt x="75" y="1"/>
                    </a:moveTo>
                    <a:cubicBezTo>
                      <a:pt x="52" y="1"/>
                      <a:pt x="27" y="9"/>
                      <a:pt x="1" y="36"/>
                    </a:cubicBezTo>
                    <a:cubicBezTo>
                      <a:pt x="16" y="36"/>
                      <a:pt x="61" y="44"/>
                      <a:pt x="111" y="44"/>
                    </a:cubicBezTo>
                    <a:cubicBezTo>
                      <a:pt x="160" y="44"/>
                      <a:pt x="213" y="36"/>
                      <a:pt x="244" y="6"/>
                    </a:cubicBezTo>
                    <a:lnTo>
                      <a:pt x="244" y="6"/>
                    </a:lnTo>
                    <a:cubicBezTo>
                      <a:pt x="224" y="19"/>
                      <a:pt x="205" y="23"/>
                      <a:pt x="188" y="23"/>
                    </a:cubicBezTo>
                    <a:cubicBezTo>
                      <a:pt x="148" y="23"/>
                      <a:pt x="113" y="1"/>
                      <a:pt x="75" y="1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571;p21">
                <a:extLst>
                  <a:ext uri="{FF2B5EF4-FFF2-40B4-BE49-F238E27FC236}">
                    <a16:creationId xmlns:a16="http://schemas.microsoft.com/office/drawing/2014/main" id="{F0E04373-5D0E-B41C-C25E-8454067DEE98}"/>
                  </a:ext>
                </a:extLst>
              </p:cNvPr>
              <p:cNvSpPr/>
              <p:nvPr/>
            </p:nvSpPr>
            <p:spPr>
              <a:xfrm>
                <a:off x="9767875" y="972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572;p21">
                <a:extLst>
                  <a:ext uri="{FF2B5EF4-FFF2-40B4-BE49-F238E27FC236}">
                    <a16:creationId xmlns:a16="http://schemas.microsoft.com/office/drawing/2014/main" id="{A1F3A084-A9AF-7DD1-03E3-E0E15932EA3D}"/>
                  </a:ext>
                </a:extLst>
              </p:cNvPr>
              <p:cNvSpPr/>
              <p:nvPr/>
            </p:nvSpPr>
            <p:spPr>
              <a:xfrm>
                <a:off x="10039925" y="941850"/>
                <a:ext cx="382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2" extrusionOk="0">
                    <a:moveTo>
                      <a:pt x="0" y="0"/>
                    </a:moveTo>
                    <a:cubicBezTo>
                      <a:pt x="0" y="30"/>
                      <a:pt x="0" y="61"/>
                      <a:pt x="0" y="91"/>
                    </a:cubicBezTo>
                    <a:cubicBezTo>
                      <a:pt x="0" y="30"/>
                      <a:pt x="152" y="0"/>
                      <a:pt x="0" y="0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573;p21">
                <a:extLst>
                  <a:ext uri="{FF2B5EF4-FFF2-40B4-BE49-F238E27FC236}">
                    <a16:creationId xmlns:a16="http://schemas.microsoft.com/office/drawing/2014/main" id="{F5BC8E20-857F-2A50-7CE2-9D6F32A60E22}"/>
                  </a:ext>
                </a:extLst>
              </p:cNvPr>
              <p:cNvSpPr/>
              <p:nvPr/>
            </p:nvSpPr>
            <p:spPr>
              <a:xfrm>
                <a:off x="9886425" y="928150"/>
                <a:ext cx="7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2" extrusionOk="0">
                    <a:moveTo>
                      <a:pt x="0" y="31"/>
                    </a:moveTo>
                    <a:lnTo>
                      <a:pt x="31" y="1"/>
                    </a:lnTo>
                    <a:cubicBezTo>
                      <a:pt x="31" y="1"/>
                      <a:pt x="0" y="31"/>
                      <a:pt x="0" y="31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574;p21">
                <a:extLst>
                  <a:ext uri="{FF2B5EF4-FFF2-40B4-BE49-F238E27FC236}">
                    <a16:creationId xmlns:a16="http://schemas.microsoft.com/office/drawing/2014/main" id="{F9709C72-6CB5-9366-3F20-E0F9E2A8F30F}"/>
                  </a:ext>
                </a:extLst>
              </p:cNvPr>
              <p:cNvSpPr/>
              <p:nvPr/>
            </p:nvSpPr>
            <p:spPr>
              <a:xfrm>
                <a:off x="10039925" y="944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575;p21">
                <a:extLst>
                  <a:ext uri="{FF2B5EF4-FFF2-40B4-BE49-F238E27FC236}">
                    <a16:creationId xmlns:a16="http://schemas.microsoft.com/office/drawing/2014/main" id="{2071BE07-B7E3-D874-2A80-2B350D45A482}"/>
                  </a:ext>
                </a:extLst>
              </p:cNvPr>
              <p:cNvSpPr/>
              <p:nvPr/>
            </p:nvSpPr>
            <p:spPr>
              <a:xfrm>
                <a:off x="9992800" y="956275"/>
                <a:ext cx="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cubicBezTo>
                      <a:pt x="31" y="31"/>
                      <a:pt x="31" y="1"/>
                      <a:pt x="1" y="1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576;p21">
                <a:extLst>
                  <a:ext uri="{FF2B5EF4-FFF2-40B4-BE49-F238E27FC236}">
                    <a16:creationId xmlns:a16="http://schemas.microsoft.com/office/drawing/2014/main" id="{CA1E8A92-4902-39FC-EC7A-246FD33A4418}"/>
                  </a:ext>
                </a:extLst>
              </p:cNvPr>
              <p:cNvSpPr/>
              <p:nvPr/>
            </p:nvSpPr>
            <p:spPr>
              <a:xfrm>
                <a:off x="9893250" y="926650"/>
                <a:ext cx="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" y="0"/>
                    </a:moveTo>
                    <a:lnTo>
                      <a:pt x="1" y="31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577;p21">
                <a:extLst>
                  <a:ext uri="{FF2B5EF4-FFF2-40B4-BE49-F238E27FC236}">
                    <a16:creationId xmlns:a16="http://schemas.microsoft.com/office/drawing/2014/main" id="{CA09D437-79AA-4DB2-D021-6DDA2835AD1B}"/>
                  </a:ext>
                </a:extLst>
              </p:cNvPr>
              <p:cNvSpPr/>
              <p:nvPr/>
            </p:nvSpPr>
            <p:spPr>
              <a:xfrm>
                <a:off x="9775475" y="1026175"/>
                <a:ext cx="30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53" extrusionOk="0">
                    <a:moveTo>
                      <a:pt x="61" y="1"/>
                    </a:moveTo>
                    <a:cubicBezTo>
                      <a:pt x="61" y="62"/>
                      <a:pt x="1" y="123"/>
                      <a:pt x="31" y="153"/>
                    </a:cubicBezTo>
                    <a:cubicBezTo>
                      <a:pt x="92" y="123"/>
                      <a:pt x="122" y="31"/>
                      <a:pt x="61" y="1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578;p21">
                <a:extLst>
                  <a:ext uri="{FF2B5EF4-FFF2-40B4-BE49-F238E27FC236}">
                    <a16:creationId xmlns:a16="http://schemas.microsoft.com/office/drawing/2014/main" id="{DE1B78CE-ABBB-B17C-3D4B-86B287F5B6F9}"/>
                  </a:ext>
                </a:extLst>
              </p:cNvPr>
              <p:cNvSpPr/>
              <p:nvPr/>
            </p:nvSpPr>
            <p:spPr>
              <a:xfrm>
                <a:off x="9878050" y="954750"/>
                <a:ext cx="30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62" extrusionOk="0">
                    <a:moveTo>
                      <a:pt x="62" y="1"/>
                    </a:moveTo>
                    <a:lnTo>
                      <a:pt x="1" y="62"/>
                    </a:lnTo>
                    <a:lnTo>
                      <a:pt x="1" y="62"/>
                    </a:ln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579;p21">
                <a:extLst>
                  <a:ext uri="{FF2B5EF4-FFF2-40B4-BE49-F238E27FC236}">
                    <a16:creationId xmlns:a16="http://schemas.microsoft.com/office/drawing/2014/main" id="{C50309A5-4D12-E951-4904-BCA2F857C57A}"/>
                  </a:ext>
                </a:extLst>
              </p:cNvPr>
              <p:cNvSpPr/>
              <p:nvPr/>
            </p:nvSpPr>
            <p:spPr>
              <a:xfrm>
                <a:off x="9496600" y="164325"/>
                <a:ext cx="715850" cy="885600"/>
              </a:xfrm>
              <a:custGeom>
                <a:avLst/>
                <a:gdLst/>
                <a:ahLst/>
                <a:cxnLst/>
                <a:rect l="l" t="t" r="r" b="b"/>
                <a:pathLst>
                  <a:path w="28634" h="35424" extrusionOk="0">
                    <a:moveTo>
                      <a:pt x="13226" y="0"/>
                    </a:moveTo>
                    <a:cubicBezTo>
                      <a:pt x="9042" y="0"/>
                      <a:pt x="4900" y="2341"/>
                      <a:pt x="2766" y="8608"/>
                    </a:cubicBezTo>
                    <a:cubicBezTo>
                      <a:pt x="2675" y="8882"/>
                      <a:pt x="0" y="25873"/>
                      <a:pt x="6231" y="32165"/>
                    </a:cubicBezTo>
                    <a:cubicBezTo>
                      <a:pt x="8497" y="34453"/>
                      <a:pt x="11356" y="35423"/>
                      <a:pt x="14206" y="35423"/>
                    </a:cubicBezTo>
                    <a:cubicBezTo>
                      <a:pt x="19232" y="35423"/>
                      <a:pt x="24229" y="32406"/>
                      <a:pt x="25897" y="28274"/>
                    </a:cubicBezTo>
                    <a:cubicBezTo>
                      <a:pt x="28177" y="22712"/>
                      <a:pt x="28633" y="12195"/>
                      <a:pt x="24195" y="5782"/>
                    </a:cubicBezTo>
                    <a:cubicBezTo>
                      <a:pt x="21952" y="2517"/>
                      <a:pt x="17566" y="0"/>
                      <a:pt x="13226" y="0"/>
                    </a:cubicBezTo>
                    <a:close/>
                  </a:path>
                </a:pathLst>
              </a:custGeom>
              <a:solidFill>
                <a:srgbClr val="FFCA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580;p21">
                <a:extLst>
                  <a:ext uri="{FF2B5EF4-FFF2-40B4-BE49-F238E27FC236}">
                    <a16:creationId xmlns:a16="http://schemas.microsoft.com/office/drawing/2014/main" id="{5D6A9C86-C633-88D8-9D29-AC1A40BC4E20}"/>
                  </a:ext>
                </a:extLst>
              </p:cNvPr>
              <p:cNvSpPr/>
              <p:nvPr/>
            </p:nvSpPr>
            <p:spPr>
              <a:xfrm>
                <a:off x="9760650" y="491800"/>
                <a:ext cx="77675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0315" extrusionOk="0">
                    <a:moveTo>
                      <a:pt x="145" y="0"/>
                    </a:moveTo>
                    <a:cubicBezTo>
                      <a:pt x="69" y="0"/>
                      <a:pt x="1" y="53"/>
                      <a:pt x="16" y="160"/>
                    </a:cubicBezTo>
                    <a:cubicBezTo>
                      <a:pt x="259" y="2956"/>
                      <a:pt x="502" y="5783"/>
                      <a:pt x="776" y="8579"/>
                    </a:cubicBezTo>
                    <a:cubicBezTo>
                      <a:pt x="806" y="8975"/>
                      <a:pt x="837" y="9400"/>
                      <a:pt x="867" y="9795"/>
                    </a:cubicBezTo>
                    <a:cubicBezTo>
                      <a:pt x="897" y="9856"/>
                      <a:pt x="928" y="9947"/>
                      <a:pt x="989" y="9947"/>
                    </a:cubicBezTo>
                    <a:cubicBezTo>
                      <a:pt x="1597" y="10069"/>
                      <a:pt x="2204" y="10190"/>
                      <a:pt x="2843" y="10312"/>
                    </a:cubicBezTo>
                    <a:cubicBezTo>
                      <a:pt x="2851" y="10313"/>
                      <a:pt x="2860" y="10314"/>
                      <a:pt x="2868" y="10314"/>
                    </a:cubicBezTo>
                    <a:cubicBezTo>
                      <a:pt x="3033" y="10314"/>
                      <a:pt x="3106" y="10037"/>
                      <a:pt x="2904" y="10008"/>
                    </a:cubicBezTo>
                    <a:cubicBezTo>
                      <a:pt x="2332" y="9894"/>
                      <a:pt x="1760" y="9779"/>
                      <a:pt x="1189" y="9665"/>
                    </a:cubicBezTo>
                    <a:lnTo>
                      <a:pt x="1189" y="9665"/>
                    </a:lnTo>
                    <a:cubicBezTo>
                      <a:pt x="920" y="6911"/>
                      <a:pt x="680" y="4129"/>
                      <a:pt x="411" y="1376"/>
                    </a:cubicBezTo>
                    <a:cubicBezTo>
                      <a:pt x="381" y="950"/>
                      <a:pt x="350" y="555"/>
                      <a:pt x="320" y="160"/>
                    </a:cubicBezTo>
                    <a:cubicBezTo>
                      <a:pt x="305" y="53"/>
                      <a:pt x="221" y="0"/>
                      <a:pt x="145" y="0"/>
                    </a:cubicBez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581;p21">
                <a:extLst>
                  <a:ext uri="{FF2B5EF4-FFF2-40B4-BE49-F238E27FC236}">
                    <a16:creationId xmlns:a16="http://schemas.microsoft.com/office/drawing/2014/main" id="{693880DE-0727-28AD-6B91-C38D144CBAEC}"/>
                  </a:ext>
                </a:extLst>
              </p:cNvPr>
              <p:cNvSpPr/>
              <p:nvPr/>
            </p:nvSpPr>
            <p:spPr>
              <a:xfrm>
                <a:off x="9941125" y="603700"/>
                <a:ext cx="380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130" extrusionOk="0">
                    <a:moveTo>
                      <a:pt x="791" y="0"/>
                    </a:moveTo>
                    <a:cubicBezTo>
                      <a:pt x="396" y="0"/>
                      <a:pt x="62" y="456"/>
                      <a:pt x="31" y="1034"/>
                    </a:cubicBezTo>
                    <a:cubicBezTo>
                      <a:pt x="1" y="1611"/>
                      <a:pt x="305" y="2097"/>
                      <a:pt x="730" y="2128"/>
                    </a:cubicBezTo>
                    <a:cubicBezTo>
                      <a:pt x="742" y="2129"/>
                      <a:pt x="754" y="2129"/>
                      <a:pt x="765" y="2129"/>
                    </a:cubicBezTo>
                    <a:cubicBezTo>
                      <a:pt x="1147" y="2129"/>
                      <a:pt x="1490" y="1655"/>
                      <a:pt x="1490" y="1094"/>
                    </a:cubicBezTo>
                    <a:cubicBezTo>
                      <a:pt x="1521" y="517"/>
                      <a:pt x="1217" y="30"/>
                      <a:pt x="791" y="0"/>
                    </a:cubicBezTo>
                    <a:close/>
                  </a:path>
                </a:pathLst>
              </a:custGeom>
              <a:solidFill>
                <a:srgbClr val="010C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582;p21">
                <a:extLst>
                  <a:ext uri="{FF2B5EF4-FFF2-40B4-BE49-F238E27FC236}">
                    <a16:creationId xmlns:a16="http://schemas.microsoft.com/office/drawing/2014/main" id="{85352D21-42C1-1B40-85BF-3640A83319A2}"/>
                  </a:ext>
                </a:extLst>
              </p:cNvPr>
              <p:cNvSpPr/>
              <p:nvPr/>
            </p:nvSpPr>
            <p:spPr>
              <a:xfrm>
                <a:off x="9682000" y="612775"/>
                <a:ext cx="38025" cy="525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101" extrusionOk="0">
                    <a:moveTo>
                      <a:pt x="781" y="0"/>
                    </a:moveTo>
                    <a:cubicBezTo>
                      <a:pt x="375" y="0"/>
                      <a:pt x="61" y="446"/>
                      <a:pt x="31" y="1005"/>
                    </a:cubicBezTo>
                    <a:cubicBezTo>
                      <a:pt x="1" y="1613"/>
                      <a:pt x="305" y="2099"/>
                      <a:pt x="730" y="2099"/>
                    </a:cubicBezTo>
                    <a:cubicBezTo>
                      <a:pt x="743" y="2100"/>
                      <a:pt x="755" y="2101"/>
                      <a:pt x="768" y="2101"/>
                    </a:cubicBezTo>
                    <a:cubicBezTo>
                      <a:pt x="1148" y="2101"/>
                      <a:pt x="1491" y="1655"/>
                      <a:pt x="1521" y="1096"/>
                    </a:cubicBezTo>
                    <a:cubicBezTo>
                      <a:pt x="1521" y="488"/>
                      <a:pt x="1217" y="2"/>
                      <a:pt x="822" y="2"/>
                    </a:cubicBezTo>
                    <a:cubicBezTo>
                      <a:pt x="808" y="1"/>
                      <a:pt x="795" y="0"/>
                      <a:pt x="781" y="0"/>
                    </a:cubicBezTo>
                    <a:close/>
                  </a:path>
                </a:pathLst>
              </a:custGeom>
              <a:solidFill>
                <a:srgbClr val="010C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583;p21">
                <a:extLst>
                  <a:ext uri="{FF2B5EF4-FFF2-40B4-BE49-F238E27FC236}">
                    <a16:creationId xmlns:a16="http://schemas.microsoft.com/office/drawing/2014/main" id="{EAE9139C-62B9-4BFC-15B4-DD0B270ADA42}"/>
                  </a:ext>
                </a:extLst>
              </p:cNvPr>
              <p:cNvSpPr/>
              <p:nvPr/>
            </p:nvSpPr>
            <p:spPr>
              <a:xfrm>
                <a:off x="10195700" y="674350"/>
                <a:ext cx="63100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3656" extrusionOk="0">
                    <a:moveTo>
                      <a:pt x="1399" y="1885"/>
                    </a:moveTo>
                    <a:cubicBezTo>
                      <a:pt x="1642" y="1885"/>
                      <a:pt x="1976" y="1946"/>
                      <a:pt x="2098" y="2189"/>
                    </a:cubicBezTo>
                    <a:cubicBezTo>
                      <a:pt x="2219" y="2432"/>
                      <a:pt x="2098" y="2736"/>
                      <a:pt x="1946" y="2919"/>
                    </a:cubicBezTo>
                    <a:cubicBezTo>
                      <a:pt x="1794" y="3132"/>
                      <a:pt x="1581" y="3253"/>
                      <a:pt x="1338" y="3314"/>
                    </a:cubicBezTo>
                    <a:cubicBezTo>
                      <a:pt x="1270" y="3333"/>
                      <a:pt x="1200" y="3343"/>
                      <a:pt x="1129" y="3343"/>
                    </a:cubicBezTo>
                    <a:cubicBezTo>
                      <a:pt x="977" y="3343"/>
                      <a:pt x="824" y="3296"/>
                      <a:pt x="699" y="3192"/>
                    </a:cubicBezTo>
                    <a:cubicBezTo>
                      <a:pt x="487" y="3010"/>
                      <a:pt x="395" y="2676"/>
                      <a:pt x="365" y="2402"/>
                    </a:cubicBezTo>
                    <a:cubicBezTo>
                      <a:pt x="362" y="2362"/>
                      <a:pt x="359" y="2321"/>
                      <a:pt x="358" y="2281"/>
                    </a:cubicBezTo>
                    <a:lnTo>
                      <a:pt x="358" y="2281"/>
                    </a:lnTo>
                    <a:cubicBezTo>
                      <a:pt x="390" y="2313"/>
                      <a:pt x="433" y="2333"/>
                      <a:pt x="475" y="2333"/>
                    </a:cubicBezTo>
                    <a:cubicBezTo>
                      <a:pt x="512" y="2333"/>
                      <a:pt x="548" y="2317"/>
                      <a:pt x="578" y="2281"/>
                    </a:cubicBezTo>
                    <a:cubicBezTo>
                      <a:pt x="760" y="2037"/>
                      <a:pt x="1095" y="1885"/>
                      <a:pt x="1399" y="1885"/>
                    </a:cubicBezTo>
                    <a:close/>
                    <a:moveTo>
                      <a:pt x="2250" y="1"/>
                    </a:moveTo>
                    <a:cubicBezTo>
                      <a:pt x="1824" y="31"/>
                      <a:pt x="1429" y="153"/>
                      <a:pt x="1064" y="366"/>
                    </a:cubicBezTo>
                    <a:cubicBezTo>
                      <a:pt x="760" y="548"/>
                      <a:pt x="487" y="791"/>
                      <a:pt x="304" y="1095"/>
                    </a:cubicBezTo>
                    <a:cubicBezTo>
                      <a:pt x="92" y="1490"/>
                      <a:pt x="0" y="1946"/>
                      <a:pt x="61" y="2372"/>
                    </a:cubicBezTo>
                    <a:cubicBezTo>
                      <a:pt x="61" y="2767"/>
                      <a:pt x="183" y="3162"/>
                      <a:pt x="487" y="3405"/>
                    </a:cubicBezTo>
                    <a:cubicBezTo>
                      <a:pt x="691" y="3584"/>
                      <a:pt x="939" y="3656"/>
                      <a:pt x="1194" y="3656"/>
                    </a:cubicBezTo>
                    <a:cubicBezTo>
                      <a:pt x="1241" y="3656"/>
                      <a:pt x="1290" y="3653"/>
                      <a:pt x="1338" y="3648"/>
                    </a:cubicBezTo>
                    <a:cubicBezTo>
                      <a:pt x="1642" y="3588"/>
                      <a:pt x="1946" y="3405"/>
                      <a:pt x="2128" y="3162"/>
                    </a:cubicBezTo>
                    <a:cubicBezTo>
                      <a:pt x="2371" y="2919"/>
                      <a:pt x="2523" y="2524"/>
                      <a:pt x="2432" y="2189"/>
                    </a:cubicBezTo>
                    <a:cubicBezTo>
                      <a:pt x="2310" y="1794"/>
                      <a:pt x="1915" y="1612"/>
                      <a:pt x="1520" y="1581"/>
                    </a:cubicBezTo>
                    <a:cubicBezTo>
                      <a:pt x="1487" y="1579"/>
                      <a:pt x="1454" y="1578"/>
                      <a:pt x="1421" y="1578"/>
                    </a:cubicBezTo>
                    <a:cubicBezTo>
                      <a:pt x="1014" y="1578"/>
                      <a:pt x="617" y="1745"/>
                      <a:pt x="362" y="2036"/>
                    </a:cubicBezTo>
                    <a:lnTo>
                      <a:pt x="362" y="2036"/>
                    </a:lnTo>
                    <a:cubicBezTo>
                      <a:pt x="403" y="1476"/>
                      <a:pt x="660" y="970"/>
                      <a:pt x="1186" y="670"/>
                    </a:cubicBezTo>
                    <a:cubicBezTo>
                      <a:pt x="1399" y="518"/>
                      <a:pt x="1642" y="426"/>
                      <a:pt x="1915" y="366"/>
                    </a:cubicBezTo>
                    <a:cubicBezTo>
                      <a:pt x="1946" y="366"/>
                      <a:pt x="2006" y="366"/>
                      <a:pt x="2067" y="335"/>
                    </a:cubicBezTo>
                    <a:lnTo>
                      <a:pt x="2128" y="335"/>
                    </a:lnTo>
                    <a:lnTo>
                      <a:pt x="2250" y="305"/>
                    </a:lnTo>
                    <a:cubicBezTo>
                      <a:pt x="2432" y="305"/>
                      <a:pt x="2432" y="1"/>
                      <a:pt x="2250" y="1"/>
                    </a:cubicBez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584;p21">
                <a:extLst>
                  <a:ext uri="{FF2B5EF4-FFF2-40B4-BE49-F238E27FC236}">
                    <a16:creationId xmlns:a16="http://schemas.microsoft.com/office/drawing/2014/main" id="{5CF87C2D-3EDF-0813-9B95-320205944A2C}"/>
                  </a:ext>
                </a:extLst>
              </p:cNvPr>
              <p:cNvSpPr/>
              <p:nvPr/>
            </p:nvSpPr>
            <p:spPr>
              <a:xfrm>
                <a:off x="9481400" y="694875"/>
                <a:ext cx="7145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650" extrusionOk="0">
                    <a:moveTo>
                      <a:pt x="1355" y="1881"/>
                    </a:moveTo>
                    <a:cubicBezTo>
                      <a:pt x="1682" y="1881"/>
                      <a:pt x="1997" y="2006"/>
                      <a:pt x="2189" y="2280"/>
                    </a:cubicBezTo>
                    <a:cubicBezTo>
                      <a:pt x="2218" y="2317"/>
                      <a:pt x="2253" y="2332"/>
                      <a:pt x="2287" y="2332"/>
                    </a:cubicBezTo>
                    <a:cubicBezTo>
                      <a:pt x="2331" y="2332"/>
                      <a:pt x="2373" y="2307"/>
                      <a:pt x="2402" y="2270"/>
                    </a:cubicBezTo>
                    <a:lnTo>
                      <a:pt x="2402" y="2270"/>
                    </a:lnTo>
                    <a:cubicBezTo>
                      <a:pt x="2377" y="2787"/>
                      <a:pt x="2172" y="3345"/>
                      <a:pt x="1619" y="3345"/>
                    </a:cubicBezTo>
                    <a:cubicBezTo>
                      <a:pt x="1607" y="3345"/>
                      <a:pt x="1594" y="3345"/>
                      <a:pt x="1581" y="3344"/>
                    </a:cubicBezTo>
                    <a:cubicBezTo>
                      <a:pt x="1338" y="3314"/>
                      <a:pt x="1125" y="3222"/>
                      <a:pt x="943" y="3040"/>
                    </a:cubicBezTo>
                    <a:cubicBezTo>
                      <a:pt x="760" y="2888"/>
                      <a:pt x="578" y="2584"/>
                      <a:pt x="608" y="2311"/>
                    </a:cubicBezTo>
                    <a:cubicBezTo>
                      <a:pt x="669" y="2037"/>
                      <a:pt x="973" y="1885"/>
                      <a:pt x="1247" y="1885"/>
                    </a:cubicBezTo>
                    <a:cubicBezTo>
                      <a:pt x="1283" y="1882"/>
                      <a:pt x="1319" y="1881"/>
                      <a:pt x="1355" y="1881"/>
                    </a:cubicBezTo>
                    <a:close/>
                    <a:moveTo>
                      <a:pt x="517" y="1"/>
                    </a:moveTo>
                    <a:cubicBezTo>
                      <a:pt x="335" y="1"/>
                      <a:pt x="335" y="304"/>
                      <a:pt x="517" y="304"/>
                    </a:cubicBezTo>
                    <a:cubicBezTo>
                      <a:pt x="547" y="304"/>
                      <a:pt x="578" y="304"/>
                      <a:pt x="608" y="335"/>
                    </a:cubicBezTo>
                    <a:lnTo>
                      <a:pt x="791" y="335"/>
                    </a:lnTo>
                    <a:cubicBezTo>
                      <a:pt x="1003" y="396"/>
                      <a:pt x="1216" y="456"/>
                      <a:pt x="1429" y="578"/>
                    </a:cubicBezTo>
                    <a:cubicBezTo>
                      <a:pt x="2006" y="852"/>
                      <a:pt x="2371" y="1399"/>
                      <a:pt x="2402" y="2037"/>
                    </a:cubicBezTo>
                    <a:cubicBezTo>
                      <a:pt x="2402" y="2048"/>
                      <a:pt x="2403" y="2058"/>
                      <a:pt x="2403" y="2069"/>
                    </a:cubicBezTo>
                    <a:lnTo>
                      <a:pt x="2403" y="2069"/>
                    </a:lnTo>
                    <a:cubicBezTo>
                      <a:pt x="2403" y="2069"/>
                      <a:pt x="2402" y="2068"/>
                      <a:pt x="2402" y="2067"/>
                    </a:cubicBezTo>
                    <a:cubicBezTo>
                      <a:pt x="2162" y="1759"/>
                      <a:pt x="1718" y="1566"/>
                      <a:pt x="1290" y="1566"/>
                    </a:cubicBezTo>
                    <a:cubicBezTo>
                      <a:pt x="959" y="1566"/>
                      <a:pt x="638" y="1681"/>
                      <a:pt x="426" y="1946"/>
                    </a:cubicBezTo>
                    <a:cubicBezTo>
                      <a:pt x="0" y="2554"/>
                      <a:pt x="639" y="3344"/>
                      <a:pt x="1216" y="3587"/>
                    </a:cubicBezTo>
                    <a:cubicBezTo>
                      <a:pt x="1336" y="3627"/>
                      <a:pt x="1467" y="3649"/>
                      <a:pt x="1599" y="3649"/>
                    </a:cubicBezTo>
                    <a:cubicBezTo>
                      <a:pt x="1770" y="3649"/>
                      <a:pt x="1944" y="3612"/>
                      <a:pt x="2098" y="3526"/>
                    </a:cubicBezTo>
                    <a:cubicBezTo>
                      <a:pt x="2402" y="3374"/>
                      <a:pt x="2584" y="3040"/>
                      <a:pt x="2675" y="2706"/>
                    </a:cubicBezTo>
                    <a:cubicBezTo>
                      <a:pt x="2858" y="1885"/>
                      <a:pt x="2584" y="1004"/>
                      <a:pt x="1885" y="487"/>
                    </a:cubicBezTo>
                    <a:cubicBezTo>
                      <a:pt x="1520" y="213"/>
                      <a:pt x="1003" y="31"/>
                      <a:pt x="517" y="1"/>
                    </a:cubicBez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585;p21">
                <a:extLst>
                  <a:ext uri="{FF2B5EF4-FFF2-40B4-BE49-F238E27FC236}">
                    <a16:creationId xmlns:a16="http://schemas.microsoft.com/office/drawing/2014/main" id="{EDC52991-5EBA-D2D1-DCCE-F942792FEE47}"/>
                  </a:ext>
                </a:extLst>
              </p:cNvPr>
              <p:cNvSpPr/>
              <p:nvPr/>
            </p:nvSpPr>
            <p:spPr>
              <a:xfrm>
                <a:off x="9731550" y="756975"/>
                <a:ext cx="259000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13" extrusionOk="0">
                    <a:moveTo>
                      <a:pt x="7286" y="1"/>
                    </a:moveTo>
                    <a:cubicBezTo>
                      <a:pt x="6367" y="1"/>
                      <a:pt x="5487" y="455"/>
                      <a:pt x="4858" y="860"/>
                    </a:cubicBezTo>
                    <a:cubicBezTo>
                      <a:pt x="4356" y="1223"/>
                      <a:pt x="3726" y="1381"/>
                      <a:pt x="3108" y="1381"/>
                    </a:cubicBezTo>
                    <a:cubicBezTo>
                      <a:pt x="3053" y="1381"/>
                      <a:pt x="2998" y="1379"/>
                      <a:pt x="2943" y="1377"/>
                    </a:cubicBezTo>
                    <a:cubicBezTo>
                      <a:pt x="2697" y="1352"/>
                      <a:pt x="2406" y="1313"/>
                      <a:pt x="2116" y="1313"/>
                    </a:cubicBezTo>
                    <a:cubicBezTo>
                      <a:pt x="1691" y="1313"/>
                      <a:pt x="1269" y="1398"/>
                      <a:pt x="998" y="1742"/>
                    </a:cubicBezTo>
                    <a:cubicBezTo>
                      <a:pt x="388" y="2583"/>
                      <a:pt x="0" y="6112"/>
                      <a:pt x="4358" y="6112"/>
                    </a:cubicBezTo>
                    <a:cubicBezTo>
                      <a:pt x="4565" y="6112"/>
                      <a:pt x="4782" y="6105"/>
                      <a:pt x="5010" y="6088"/>
                    </a:cubicBezTo>
                    <a:cubicBezTo>
                      <a:pt x="10359" y="5723"/>
                      <a:pt x="10299" y="1042"/>
                      <a:pt x="8262" y="191"/>
                    </a:cubicBezTo>
                    <a:cubicBezTo>
                      <a:pt x="7938" y="57"/>
                      <a:pt x="7610" y="1"/>
                      <a:pt x="7286" y="1"/>
                    </a:cubicBezTo>
                    <a:close/>
                  </a:path>
                </a:pathLst>
              </a:custGeom>
              <a:solidFill>
                <a:srgbClr val="9E3A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586;p21">
                <a:extLst>
                  <a:ext uri="{FF2B5EF4-FFF2-40B4-BE49-F238E27FC236}">
                    <a16:creationId xmlns:a16="http://schemas.microsoft.com/office/drawing/2014/main" id="{A7FB61E8-FFC8-7E00-7256-46A20D8FDC59}"/>
                  </a:ext>
                </a:extLst>
              </p:cNvPr>
              <p:cNvSpPr/>
              <p:nvPr/>
            </p:nvSpPr>
            <p:spPr>
              <a:xfrm rot="-221229">
                <a:off x="9719527" y="752807"/>
                <a:ext cx="240319" cy="69583"/>
              </a:xfrm>
              <a:custGeom>
                <a:avLst/>
                <a:gdLst/>
                <a:ahLst/>
                <a:cxnLst/>
                <a:rect l="l" t="t" r="r" b="b"/>
                <a:pathLst>
                  <a:path w="9614" h="3519" extrusionOk="0">
                    <a:moveTo>
                      <a:pt x="9097" y="0"/>
                    </a:moveTo>
                    <a:lnTo>
                      <a:pt x="920" y="1489"/>
                    </a:lnTo>
                    <a:cubicBezTo>
                      <a:pt x="920" y="1489"/>
                      <a:pt x="1" y="3518"/>
                      <a:pt x="2602" y="3518"/>
                    </a:cubicBezTo>
                    <a:cubicBezTo>
                      <a:pt x="2758" y="3518"/>
                      <a:pt x="2927" y="3511"/>
                      <a:pt x="3109" y="3496"/>
                    </a:cubicBezTo>
                    <a:cubicBezTo>
                      <a:pt x="9310" y="2979"/>
                      <a:pt x="9614" y="1976"/>
                      <a:pt x="90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587;p21">
                <a:extLst>
                  <a:ext uri="{FF2B5EF4-FFF2-40B4-BE49-F238E27FC236}">
                    <a16:creationId xmlns:a16="http://schemas.microsoft.com/office/drawing/2014/main" id="{7694532D-B629-60FC-D82D-2C164C1372B3}"/>
                  </a:ext>
                </a:extLst>
              </p:cNvPr>
              <p:cNvSpPr/>
              <p:nvPr/>
            </p:nvSpPr>
            <p:spPr>
              <a:xfrm>
                <a:off x="9760275" y="844275"/>
                <a:ext cx="199875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7995" h="3066" extrusionOk="0">
                    <a:moveTo>
                      <a:pt x="4715" y="0"/>
                    </a:moveTo>
                    <a:cubicBezTo>
                      <a:pt x="4466" y="0"/>
                      <a:pt x="4202" y="14"/>
                      <a:pt x="3922" y="43"/>
                    </a:cubicBezTo>
                    <a:cubicBezTo>
                      <a:pt x="1034" y="377"/>
                      <a:pt x="1" y="2292"/>
                      <a:pt x="1" y="2292"/>
                    </a:cubicBezTo>
                    <a:cubicBezTo>
                      <a:pt x="1406" y="2854"/>
                      <a:pt x="2609" y="3065"/>
                      <a:pt x="3622" y="3065"/>
                    </a:cubicBezTo>
                    <a:cubicBezTo>
                      <a:pt x="6661" y="3065"/>
                      <a:pt x="7995" y="1167"/>
                      <a:pt x="7995" y="1167"/>
                    </a:cubicBezTo>
                    <a:cubicBezTo>
                      <a:pt x="7995" y="1167"/>
                      <a:pt x="7051" y="0"/>
                      <a:pt x="4715" y="0"/>
                    </a:cubicBezTo>
                    <a:close/>
                  </a:path>
                </a:pathLst>
              </a:custGeom>
              <a:solidFill>
                <a:srgbClr val="F482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588;p21">
                <a:extLst>
                  <a:ext uri="{FF2B5EF4-FFF2-40B4-BE49-F238E27FC236}">
                    <a16:creationId xmlns:a16="http://schemas.microsoft.com/office/drawing/2014/main" id="{95EB6230-3B85-C5A9-FC09-A81163140347}"/>
                  </a:ext>
                </a:extLst>
              </p:cNvPr>
              <p:cNvSpPr/>
              <p:nvPr/>
            </p:nvSpPr>
            <p:spPr>
              <a:xfrm>
                <a:off x="9854500" y="999800"/>
                <a:ext cx="281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518" extrusionOk="0">
                    <a:moveTo>
                      <a:pt x="548" y="1"/>
                    </a:moveTo>
                    <a:cubicBezTo>
                      <a:pt x="244" y="1"/>
                      <a:pt x="1" y="122"/>
                      <a:pt x="1" y="274"/>
                    </a:cubicBezTo>
                    <a:cubicBezTo>
                      <a:pt x="1" y="426"/>
                      <a:pt x="244" y="517"/>
                      <a:pt x="548" y="517"/>
                    </a:cubicBezTo>
                    <a:cubicBezTo>
                      <a:pt x="882" y="517"/>
                      <a:pt x="1125" y="396"/>
                      <a:pt x="1125" y="274"/>
                    </a:cubicBezTo>
                    <a:cubicBezTo>
                      <a:pt x="1125" y="122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589;p21">
                <a:extLst>
                  <a:ext uri="{FF2B5EF4-FFF2-40B4-BE49-F238E27FC236}">
                    <a16:creationId xmlns:a16="http://schemas.microsoft.com/office/drawing/2014/main" id="{F012931E-A34E-452B-D269-FD2A70DD77B2}"/>
                  </a:ext>
                </a:extLst>
              </p:cNvPr>
              <p:cNvSpPr/>
              <p:nvPr/>
            </p:nvSpPr>
            <p:spPr>
              <a:xfrm>
                <a:off x="9900100" y="469100"/>
                <a:ext cx="117800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1790" extrusionOk="0">
                    <a:moveTo>
                      <a:pt x="1584" y="0"/>
                    </a:moveTo>
                    <a:cubicBezTo>
                      <a:pt x="779" y="0"/>
                      <a:pt x="181" y="232"/>
                      <a:pt x="92" y="612"/>
                    </a:cubicBezTo>
                    <a:cubicBezTo>
                      <a:pt x="0" y="1159"/>
                      <a:pt x="1034" y="1281"/>
                      <a:pt x="2280" y="1524"/>
                    </a:cubicBezTo>
                    <a:cubicBezTo>
                      <a:pt x="2999" y="1646"/>
                      <a:pt x="3626" y="1789"/>
                      <a:pt x="4052" y="1789"/>
                    </a:cubicBezTo>
                    <a:cubicBezTo>
                      <a:pt x="4365" y="1789"/>
                      <a:pt x="4569" y="1712"/>
                      <a:pt x="4621" y="1493"/>
                    </a:cubicBezTo>
                    <a:cubicBezTo>
                      <a:pt x="4712" y="946"/>
                      <a:pt x="3769" y="338"/>
                      <a:pt x="2523" y="95"/>
                    </a:cubicBezTo>
                    <a:cubicBezTo>
                      <a:pt x="2192" y="31"/>
                      <a:pt x="1875" y="0"/>
                      <a:pt x="1584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590;p21">
                <a:extLst>
                  <a:ext uri="{FF2B5EF4-FFF2-40B4-BE49-F238E27FC236}">
                    <a16:creationId xmlns:a16="http://schemas.microsoft.com/office/drawing/2014/main" id="{B43C4CD8-8BDE-8769-550A-E140DBC80368}"/>
                  </a:ext>
                </a:extLst>
              </p:cNvPr>
              <p:cNvSpPr/>
              <p:nvPr/>
            </p:nvSpPr>
            <p:spPr>
              <a:xfrm>
                <a:off x="9609825" y="482625"/>
                <a:ext cx="1185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1788" extrusionOk="0">
                    <a:moveTo>
                      <a:pt x="3180" y="1"/>
                    </a:moveTo>
                    <a:cubicBezTo>
                      <a:pt x="2874" y="1"/>
                      <a:pt x="2537" y="33"/>
                      <a:pt x="2189" y="101"/>
                    </a:cubicBezTo>
                    <a:cubicBezTo>
                      <a:pt x="943" y="345"/>
                      <a:pt x="0" y="952"/>
                      <a:pt x="122" y="1469"/>
                    </a:cubicBezTo>
                    <a:cubicBezTo>
                      <a:pt x="161" y="1704"/>
                      <a:pt x="367" y="1787"/>
                      <a:pt x="689" y="1787"/>
                    </a:cubicBezTo>
                    <a:cubicBezTo>
                      <a:pt x="1117" y="1787"/>
                      <a:pt x="1750" y="1638"/>
                      <a:pt x="2462" y="1500"/>
                    </a:cubicBezTo>
                    <a:cubicBezTo>
                      <a:pt x="3709" y="1256"/>
                      <a:pt x="4742" y="1135"/>
                      <a:pt x="4620" y="588"/>
                    </a:cubicBezTo>
                    <a:cubicBezTo>
                      <a:pt x="4555" y="215"/>
                      <a:pt x="3969" y="1"/>
                      <a:pt x="3180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591;p21">
                <a:extLst>
                  <a:ext uri="{FF2B5EF4-FFF2-40B4-BE49-F238E27FC236}">
                    <a16:creationId xmlns:a16="http://schemas.microsoft.com/office/drawing/2014/main" id="{38255651-C13B-87C3-F051-3F42D742392C}"/>
                  </a:ext>
                </a:extLst>
              </p:cNvPr>
              <p:cNvSpPr/>
              <p:nvPr/>
            </p:nvSpPr>
            <p:spPr>
              <a:xfrm>
                <a:off x="9634125" y="104450"/>
                <a:ext cx="261450" cy="261425"/>
              </a:xfrm>
              <a:custGeom>
                <a:avLst/>
                <a:gdLst/>
                <a:ahLst/>
                <a:cxnLst/>
                <a:rect l="l" t="t" r="r" b="b"/>
                <a:pathLst>
                  <a:path w="10458" h="10457" extrusionOk="0">
                    <a:moveTo>
                      <a:pt x="5229" y="0"/>
                    </a:moveTo>
                    <a:cubicBezTo>
                      <a:pt x="2341" y="0"/>
                      <a:pt x="1" y="2341"/>
                      <a:pt x="1" y="5228"/>
                    </a:cubicBezTo>
                    <a:cubicBezTo>
                      <a:pt x="1" y="8116"/>
                      <a:pt x="2341" y="10456"/>
                      <a:pt x="5229" y="10456"/>
                    </a:cubicBezTo>
                    <a:cubicBezTo>
                      <a:pt x="8117" y="10456"/>
                      <a:pt x="10457" y="8116"/>
                      <a:pt x="10457" y="5228"/>
                    </a:cubicBezTo>
                    <a:cubicBezTo>
                      <a:pt x="10457" y="2341"/>
                      <a:pt x="8117" y="0"/>
                      <a:pt x="5229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592;p21">
                <a:extLst>
                  <a:ext uri="{FF2B5EF4-FFF2-40B4-BE49-F238E27FC236}">
                    <a16:creationId xmlns:a16="http://schemas.microsoft.com/office/drawing/2014/main" id="{00287DCD-502E-4738-1EC5-A2CEB3959999}"/>
                  </a:ext>
                </a:extLst>
              </p:cNvPr>
              <p:cNvSpPr/>
              <p:nvPr/>
            </p:nvSpPr>
            <p:spPr>
              <a:xfrm>
                <a:off x="9840075" y="148525"/>
                <a:ext cx="124650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4955" extrusionOk="0">
                    <a:moveTo>
                      <a:pt x="2493" y="0"/>
                    </a:moveTo>
                    <a:cubicBezTo>
                      <a:pt x="1125" y="0"/>
                      <a:pt x="0" y="1094"/>
                      <a:pt x="0" y="2462"/>
                    </a:cubicBezTo>
                    <a:cubicBezTo>
                      <a:pt x="0" y="3830"/>
                      <a:pt x="1125" y="4955"/>
                      <a:pt x="2493" y="4955"/>
                    </a:cubicBezTo>
                    <a:cubicBezTo>
                      <a:pt x="3860" y="4955"/>
                      <a:pt x="4985" y="3830"/>
                      <a:pt x="4985" y="2462"/>
                    </a:cubicBezTo>
                    <a:cubicBezTo>
                      <a:pt x="4985" y="1094"/>
                      <a:pt x="3860" y="0"/>
                      <a:pt x="2493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593;p21">
                <a:extLst>
                  <a:ext uri="{FF2B5EF4-FFF2-40B4-BE49-F238E27FC236}">
                    <a16:creationId xmlns:a16="http://schemas.microsoft.com/office/drawing/2014/main" id="{EE1978A0-8330-FB4B-4A92-3A4DEB5E9DA9}"/>
                  </a:ext>
                </a:extLst>
              </p:cNvPr>
              <p:cNvSpPr/>
              <p:nvPr/>
            </p:nvSpPr>
            <p:spPr>
              <a:xfrm>
                <a:off x="9482150" y="172825"/>
                <a:ext cx="261425" cy="2614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0457" extrusionOk="0">
                    <a:moveTo>
                      <a:pt x="5229" y="1"/>
                    </a:moveTo>
                    <a:cubicBezTo>
                      <a:pt x="2341" y="1"/>
                      <a:pt x="1" y="2341"/>
                      <a:pt x="1" y="5229"/>
                    </a:cubicBezTo>
                    <a:cubicBezTo>
                      <a:pt x="1" y="8116"/>
                      <a:pt x="2341" y="10457"/>
                      <a:pt x="5229" y="10457"/>
                    </a:cubicBezTo>
                    <a:cubicBezTo>
                      <a:pt x="8086" y="10457"/>
                      <a:pt x="10457" y="8116"/>
                      <a:pt x="10457" y="5229"/>
                    </a:cubicBezTo>
                    <a:cubicBezTo>
                      <a:pt x="10457" y="2341"/>
                      <a:pt x="8086" y="1"/>
                      <a:pt x="5229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594;p21">
                <a:extLst>
                  <a:ext uri="{FF2B5EF4-FFF2-40B4-BE49-F238E27FC236}">
                    <a16:creationId xmlns:a16="http://schemas.microsoft.com/office/drawing/2014/main" id="{2A91DFBC-03B2-C0F4-F753-5898E3679259}"/>
                  </a:ext>
                </a:extLst>
              </p:cNvPr>
              <p:cNvSpPr/>
              <p:nvPr/>
            </p:nvSpPr>
            <p:spPr>
              <a:xfrm>
                <a:off x="9359825" y="345900"/>
                <a:ext cx="286500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10465" extrusionOk="0">
                    <a:moveTo>
                      <a:pt x="5730" y="0"/>
                    </a:moveTo>
                    <a:cubicBezTo>
                      <a:pt x="4392" y="0"/>
                      <a:pt x="3055" y="509"/>
                      <a:pt x="2037" y="1528"/>
                    </a:cubicBezTo>
                    <a:cubicBezTo>
                      <a:pt x="0" y="3564"/>
                      <a:pt x="0" y="6877"/>
                      <a:pt x="2037" y="8914"/>
                    </a:cubicBezTo>
                    <a:cubicBezTo>
                      <a:pt x="3055" y="9947"/>
                      <a:pt x="4392" y="10464"/>
                      <a:pt x="5730" y="10464"/>
                    </a:cubicBezTo>
                    <a:cubicBezTo>
                      <a:pt x="7067" y="10464"/>
                      <a:pt x="8404" y="9947"/>
                      <a:pt x="9423" y="8914"/>
                    </a:cubicBezTo>
                    <a:cubicBezTo>
                      <a:pt x="11459" y="6877"/>
                      <a:pt x="11459" y="3564"/>
                      <a:pt x="9423" y="1528"/>
                    </a:cubicBezTo>
                    <a:cubicBezTo>
                      <a:pt x="8404" y="509"/>
                      <a:pt x="7067" y="0"/>
                      <a:pt x="5730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595;p21">
                <a:extLst>
                  <a:ext uri="{FF2B5EF4-FFF2-40B4-BE49-F238E27FC236}">
                    <a16:creationId xmlns:a16="http://schemas.microsoft.com/office/drawing/2014/main" id="{E524D24D-913B-C0BD-A9CA-D3B3BDD5ACE7}"/>
                  </a:ext>
                </a:extLst>
              </p:cNvPr>
              <p:cNvSpPr/>
              <p:nvPr/>
            </p:nvSpPr>
            <p:spPr>
              <a:xfrm>
                <a:off x="9922900" y="172825"/>
                <a:ext cx="279650" cy="491100"/>
              </a:xfrm>
              <a:custGeom>
                <a:avLst/>
                <a:gdLst/>
                <a:ahLst/>
                <a:cxnLst/>
                <a:rect l="l" t="t" r="r" b="b"/>
                <a:pathLst>
                  <a:path w="11186" h="19644" extrusionOk="0">
                    <a:moveTo>
                      <a:pt x="0" y="1"/>
                    </a:moveTo>
                    <a:lnTo>
                      <a:pt x="0" y="1490"/>
                    </a:lnTo>
                    <a:cubicBezTo>
                      <a:pt x="7265" y="3891"/>
                      <a:pt x="8268" y="19180"/>
                      <a:pt x="9210" y="19606"/>
                    </a:cubicBezTo>
                    <a:cubicBezTo>
                      <a:pt x="9268" y="19632"/>
                      <a:pt x="9325" y="19644"/>
                      <a:pt x="9383" y="19644"/>
                    </a:cubicBezTo>
                    <a:cubicBezTo>
                      <a:pt x="10274" y="19644"/>
                      <a:pt x="11186" y="16749"/>
                      <a:pt x="11186" y="16749"/>
                    </a:cubicBezTo>
                    <a:cubicBezTo>
                      <a:pt x="10456" y="1581"/>
                      <a:pt x="183" y="122"/>
                      <a:pt x="0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1" name="TextBox 960">
            <a:extLst>
              <a:ext uri="{FF2B5EF4-FFF2-40B4-BE49-F238E27FC236}">
                <a16:creationId xmlns:a16="http://schemas.microsoft.com/office/drawing/2014/main" id="{B88671D8-1C5A-D458-FCDC-3E18050757F9}"/>
              </a:ext>
            </a:extLst>
          </p:cNvPr>
          <p:cNvSpPr txBox="1"/>
          <p:nvPr/>
        </p:nvSpPr>
        <p:spPr>
          <a:xfrm>
            <a:off x="2236336" y="588777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SUSTAIN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91D984E6-BCC2-6821-8069-667AF0C8B125}"/>
              </a:ext>
            </a:extLst>
          </p:cNvPr>
          <p:cNvSpPr txBox="1"/>
          <p:nvPr/>
        </p:nvSpPr>
        <p:spPr>
          <a:xfrm>
            <a:off x="2929907" y="894204"/>
            <a:ext cx="5468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002060"/>
                </a:solidFill>
                <a:latin typeface="Montserrat" pitchFamily="2" charset="0"/>
              </a:rPr>
              <a:t>Let’s Shopping Again!</a:t>
            </a:r>
            <a:endParaRPr lang="en-ID" sz="500" dirty="0">
              <a:solidFill>
                <a:srgbClr val="002060"/>
              </a:solidFill>
              <a:latin typeface="Montserrat" pitchFamily="2" charset="0"/>
            </a:endParaRPr>
          </a:p>
        </p:txBody>
      </p:sp>
      <p:grpSp>
        <p:nvGrpSpPr>
          <p:cNvPr id="964" name="Google Shape;1346;p31">
            <a:extLst>
              <a:ext uri="{FF2B5EF4-FFF2-40B4-BE49-F238E27FC236}">
                <a16:creationId xmlns:a16="http://schemas.microsoft.com/office/drawing/2014/main" id="{615ABED0-EBD9-28BC-D0CE-40B7891EDA08}"/>
              </a:ext>
            </a:extLst>
          </p:cNvPr>
          <p:cNvGrpSpPr/>
          <p:nvPr/>
        </p:nvGrpSpPr>
        <p:grpSpPr>
          <a:xfrm>
            <a:off x="7332897" y="1081911"/>
            <a:ext cx="1443595" cy="1003818"/>
            <a:chOff x="-874850" y="4993063"/>
            <a:chExt cx="2869400" cy="2480400"/>
          </a:xfrm>
        </p:grpSpPr>
        <p:sp>
          <p:nvSpPr>
            <p:cNvPr id="965" name="Google Shape;1347;p31">
              <a:extLst>
                <a:ext uri="{FF2B5EF4-FFF2-40B4-BE49-F238E27FC236}">
                  <a16:creationId xmlns:a16="http://schemas.microsoft.com/office/drawing/2014/main" id="{3CCEDE31-723D-7BE8-4B20-EEDB6FC2C543}"/>
                </a:ext>
              </a:extLst>
            </p:cNvPr>
            <p:cNvSpPr/>
            <p:nvPr/>
          </p:nvSpPr>
          <p:spPr>
            <a:xfrm>
              <a:off x="-231200" y="6788763"/>
              <a:ext cx="95000" cy="136050"/>
            </a:xfrm>
            <a:custGeom>
              <a:avLst/>
              <a:gdLst/>
              <a:ahLst/>
              <a:cxnLst/>
              <a:rect l="l" t="t" r="r" b="b"/>
              <a:pathLst>
                <a:path w="3800" h="5442" extrusionOk="0">
                  <a:moveTo>
                    <a:pt x="1915" y="1"/>
                  </a:moveTo>
                  <a:lnTo>
                    <a:pt x="1854" y="609"/>
                  </a:lnTo>
                  <a:cubicBezTo>
                    <a:pt x="1824" y="913"/>
                    <a:pt x="1793" y="1217"/>
                    <a:pt x="1763" y="1521"/>
                  </a:cubicBezTo>
                  <a:lnTo>
                    <a:pt x="1581" y="2433"/>
                  </a:lnTo>
                  <a:lnTo>
                    <a:pt x="1381" y="3181"/>
                  </a:lnTo>
                  <a:lnTo>
                    <a:pt x="1155" y="2220"/>
                  </a:lnTo>
                  <a:lnTo>
                    <a:pt x="851" y="1217"/>
                  </a:lnTo>
                  <a:lnTo>
                    <a:pt x="486" y="244"/>
                  </a:lnTo>
                  <a:lnTo>
                    <a:pt x="456" y="123"/>
                  </a:lnTo>
                  <a:lnTo>
                    <a:pt x="395" y="214"/>
                  </a:lnTo>
                  <a:lnTo>
                    <a:pt x="213" y="487"/>
                  </a:lnTo>
                  <a:lnTo>
                    <a:pt x="0" y="761"/>
                  </a:lnTo>
                  <a:lnTo>
                    <a:pt x="243" y="548"/>
                  </a:lnTo>
                  <a:cubicBezTo>
                    <a:pt x="299" y="493"/>
                    <a:pt x="343" y="437"/>
                    <a:pt x="389" y="382"/>
                  </a:cubicBezTo>
                  <a:lnTo>
                    <a:pt x="389" y="382"/>
                  </a:lnTo>
                  <a:lnTo>
                    <a:pt x="821" y="2281"/>
                  </a:lnTo>
                  <a:lnTo>
                    <a:pt x="973" y="3314"/>
                  </a:lnTo>
                  <a:lnTo>
                    <a:pt x="1034" y="4317"/>
                  </a:lnTo>
                  <a:lnTo>
                    <a:pt x="1064" y="5442"/>
                  </a:lnTo>
                  <a:lnTo>
                    <a:pt x="1490" y="4378"/>
                  </a:lnTo>
                  <a:cubicBezTo>
                    <a:pt x="1611" y="4074"/>
                    <a:pt x="1702" y="3800"/>
                    <a:pt x="1824" y="3496"/>
                  </a:cubicBezTo>
                  <a:lnTo>
                    <a:pt x="2097" y="2554"/>
                  </a:lnTo>
                  <a:lnTo>
                    <a:pt x="2280" y="1612"/>
                  </a:lnTo>
                  <a:cubicBezTo>
                    <a:pt x="2291" y="1490"/>
                    <a:pt x="2298" y="1369"/>
                    <a:pt x="2304" y="1248"/>
                  </a:cubicBezTo>
                  <a:lnTo>
                    <a:pt x="2304" y="1248"/>
                  </a:lnTo>
                  <a:cubicBezTo>
                    <a:pt x="2414" y="1393"/>
                    <a:pt x="2501" y="1561"/>
                    <a:pt x="2614" y="1703"/>
                  </a:cubicBezTo>
                  <a:cubicBezTo>
                    <a:pt x="2736" y="1855"/>
                    <a:pt x="2827" y="2037"/>
                    <a:pt x="2918" y="2220"/>
                  </a:cubicBezTo>
                  <a:cubicBezTo>
                    <a:pt x="3009" y="2372"/>
                    <a:pt x="3100" y="2554"/>
                    <a:pt x="3192" y="2737"/>
                  </a:cubicBezTo>
                  <a:cubicBezTo>
                    <a:pt x="3252" y="2919"/>
                    <a:pt x="3313" y="3101"/>
                    <a:pt x="3404" y="3284"/>
                  </a:cubicBezTo>
                  <a:lnTo>
                    <a:pt x="3556" y="3861"/>
                  </a:lnTo>
                  <a:lnTo>
                    <a:pt x="3678" y="4439"/>
                  </a:lnTo>
                  <a:cubicBezTo>
                    <a:pt x="3708" y="4651"/>
                    <a:pt x="3739" y="4834"/>
                    <a:pt x="3769" y="5047"/>
                  </a:cubicBezTo>
                  <a:cubicBezTo>
                    <a:pt x="3769" y="4834"/>
                    <a:pt x="3800" y="4651"/>
                    <a:pt x="3800" y="4439"/>
                  </a:cubicBezTo>
                  <a:lnTo>
                    <a:pt x="3769" y="3831"/>
                  </a:lnTo>
                  <a:cubicBezTo>
                    <a:pt x="3739" y="3618"/>
                    <a:pt x="3708" y="3405"/>
                    <a:pt x="3648" y="3223"/>
                  </a:cubicBezTo>
                  <a:cubicBezTo>
                    <a:pt x="3617" y="3010"/>
                    <a:pt x="3556" y="2828"/>
                    <a:pt x="3496" y="2615"/>
                  </a:cubicBezTo>
                  <a:cubicBezTo>
                    <a:pt x="3435" y="2433"/>
                    <a:pt x="3344" y="2220"/>
                    <a:pt x="3283" y="2037"/>
                  </a:cubicBezTo>
                  <a:cubicBezTo>
                    <a:pt x="3161" y="1855"/>
                    <a:pt x="3100" y="1673"/>
                    <a:pt x="2979" y="1490"/>
                  </a:cubicBezTo>
                  <a:cubicBezTo>
                    <a:pt x="2888" y="1308"/>
                    <a:pt x="2766" y="1126"/>
                    <a:pt x="2645" y="974"/>
                  </a:cubicBezTo>
                  <a:lnTo>
                    <a:pt x="2280" y="45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008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48;p31">
              <a:extLst>
                <a:ext uri="{FF2B5EF4-FFF2-40B4-BE49-F238E27FC236}">
                  <a16:creationId xmlns:a16="http://schemas.microsoft.com/office/drawing/2014/main" id="{CC5F2A21-AAA2-37E1-2270-FB51B642A1DB}"/>
                </a:ext>
              </a:extLst>
            </p:cNvPr>
            <p:cNvSpPr/>
            <p:nvPr/>
          </p:nvSpPr>
          <p:spPr>
            <a:xfrm>
              <a:off x="780800" y="5185338"/>
              <a:ext cx="1113825" cy="1203375"/>
            </a:xfrm>
            <a:custGeom>
              <a:avLst/>
              <a:gdLst/>
              <a:ahLst/>
              <a:cxnLst/>
              <a:rect l="l" t="t" r="r" b="b"/>
              <a:pathLst>
                <a:path w="44553" h="48135" extrusionOk="0">
                  <a:moveTo>
                    <a:pt x="17598" y="25626"/>
                  </a:moveTo>
                  <a:cubicBezTo>
                    <a:pt x="17613" y="25677"/>
                    <a:pt x="17627" y="25728"/>
                    <a:pt x="17637" y="25779"/>
                  </a:cubicBezTo>
                  <a:lnTo>
                    <a:pt x="17598" y="25626"/>
                  </a:lnTo>
                  <a:close/>
                  <a:moveTo>
                    <a:pt x="23633" y="1"/>
                  </a:moveTo>
                  <a:cubicBezTo>
                    <a:pt x="19703" y="1"/>
                    <a:pt x="15178" y="2060"/>
                    <a:pt x="13989" y="3620"/>
                  </a:cubicBezTo>
                  <a:cubicBezTo>
                    <a:pt x="12500" y="5596"/>
                    <a:pt x="16087" y="19730"/>
                    <a:pt x="17728" y="26265"/>
                  </a:cubicBezTo>
                  <a:cubicBezTo>
                    <a:pt x="18033" y="28703"/>
                    <a:pt x="16407" y="29449"/>
                    <a:pt x="14233" y="29449"/>
                  </a:cubicBezTo>
                  <a:cubicBezTo>
                    <a:pt x="11202" y="29449"/>
                    <a:pt x="7107" y="28000"/>
                    <a:pt x="5691" y="27663"/>
                  </a:cubicBezTo>
                  <a:cubicBezTo>
                    <a:pt x="5479" y="27611"/>
                    <a:pt x="5261" y="27584"/>
                    <a:pt x="5042" y="27584"/>
                  </a:cubicBezTo>
                  <a:cubicBezTo>
                    <a:pt x="2604" y="27584"/>
                    <a:pt x="0" y="30939"/>
                    <a:pt x="1953" y="39669"/>
                  </a:cubicBezTo>
                  <a:cubicBezTo>
                    <a:pt x="3217" y="45404"/>
                    <a:pt x="18627" y="48135"/>
                    <a:pt x="30478" y="48135"/>
                  </a:cubicBezTo>
                  <a:cubicBezTo>
                    <a:pt x="38288" y="48135"/>
                    <a:pt x="44553" y="46949"/>
                    <a:pt x="44203" y="44654"/>
                  </a:cubicBezTo>
                  <a:cubicBezTo>
                    <a:pt x="43373" y="39052"/>
                    <a:pt x="43641" y="32727"/>
                    <a:pt x="37735" y="32727"/>
                  </a:cubicBezTo>
                  <a:cubicBezTo>
                    <a:pt x="37585" y="32727"/>
                    <a:pt x="37431" y="32731"/>
                    <a:pt x="37272" y="32739"/>
                  </a:cubicBezTo>
                  <a:cubicBezTo>
                    <a:pt x="36131" y="32794"/>
                    <a:pt x="35116" y="32818"/>
                    <a:pt x="34218" y="32818"/>
                  </a:cubicBezTo>
                  <a:cubicBezTo>
                    <a:pt x="30095" y="32818"/>
                    <a:pt x="28447" y="32307"/>
                    <a:pt x="28397" y="31858"/>
                  </a:cubicBezTo>
                  <a:cubicBezTo>
                    <a:pt x="28306" y="31311"/>
                    <a:pt x="27758" y="27268"/>
                    <a:pt x="27758" y="27268"/>
                  </a:cubicBezTo>
                  <a:cubicBezTo>
                    <a:pt x="27758" y="27268"/>
                    <a:pt x="31588" y="26417"/>
                    <a:pt x="33139" y="25627"/>
                  </a:cubicBezTo>
                  <a:cubicBezTo>
                    <a:pt x="34689" y="24867"/>
                    <a:pt x="31983" y="9183"/>
                    <a:pt x="29400" y="3164"/>
                  </a:cubicBezTo>
                  <a:cubicBezTo>
                    <a:pt x="28395" y="835"/>
                    <a:pt x="26135" y="1"/>
                    <a:pt x="23633" y="1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49;p31">
              <a:extLst>
                <a:ext uri="{FF2B5EF4-FFF2-40B4-BE49-F238E27FC236}">
                  <a16:creationId xmlns:a16="http://schemas.microsoft.com/office/drawing/2014/main" id="{DAB8F9EC-142D-BD64-FC9B-B86E1EAA865C}"/>
                </a:ext>
              </a:extLst>
            </p:cNvPr>
            <p:cNvSpPr/>
            <p:nvPr/>
          </p:nvSpPr>
          <p:spPr>
            <a:xfrm>
              <a:off x="1141925" y="5483288"/>
              <a:ext cx="348800" cy="502350"/>
            </a:xfrm>
            <a:custGeom>
              <a:avLst/>
              <a:gdLst/>
              <a:ahLst/>
              <a:cxnLst/>
              <a:rect l="l" t="t" r="r" b="b"/>
              <a:pathLst>
                <a:path w="13952" h="20094" extrusionOk="0">
                  <a:moveTo>
                    <a:pt x="0" y="0"/>
                  </a:moveTo>
                  <a:lnTo>
                    <a:pt x="0" y="0"/>
                  </a:lnTo>
                  <a:cubicBezTo>
                    <a:pt x="912" y="4894"/>
                    <a:pt x="2401" y="10791"/>
                    <a:pt x="3283" y="14377"/>
                  </a:cubicBezTo>
                  <a:cubicBezTo>
                    <a:pt x="3435" y="15654"/>
                    <a:pt x="3070" y="16475"/>
                    <a:pt x="2371" y="16931"/>
                  </a:cubicBezTo>
                  <a:cubicBezTo>
                    <a:pt x="4164" y="18846"/>
                    <a:pt x="7265" y="19727"/>
                    <a:pt x="9848" y="19970"/>
                  </a:cubicBezTo>
                  <a:cubicBezTo>
                    <a:pt x="10619" y="20056"/>
                    <a:pt x="11390" y="20093"/>
                    <a:pt x="12161" y="20093"/>
                  </a:cubicBezTo>
                  <a:cubicBezTo>
                    <a:pt x="12758" y="20093"/>
                    <a:pt x="13355" y="20071"/>
                    <a:pt x="13952" y="20031"/>
                  </a:cubicBezTo>
                  <a:cubicBezTo>
                    <a:pt x="13952" y="20001"/>
                    <a:pt x="13921" y="19970"/>
                    <a:pt x="13921" y="19940"/>
                  </a:cubicBezTo>
                  <a:cubicBezTo>
                    <a:pt x="13891" y="19575"/>
                    <a:pt x="13617" y="17599"/>
                    <a:pt x="13465" y="16353"/>
                  </a:cubicBezTo>
                  <a:cubicBezTo>
                    <a:pt x="12067" y="15988"/>
                    <a:pt x="10730" y="15441"/>
                    <a:pt x="9484" y="14803"/>
                  </a:cubicBezTo>
                  <a:cubicBezTo>
                    <a:pt x="7478" y="13709"/>
                    <a:pt x="5198" y="12250"/>
                    <a:pt x="4073" y="10213"/>
                  </a:cubicBezTo>
                  <a:cubicBezTo>
                    <a:pt x="3009" y="8298"/>
                    <a:pt x="2553" y="6079"/>
                    <a:pt x="1854" y="4013"/>
                  </a:cubicBezTo>
                  <a:cubicBezTo>
                    <a:pt x="1429" y="2736"/>
                    <a:pt x="912" y="1155"/>
                    <a:pt x="0" y="0"/>
                  </a:cubicBez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50;p31">
              <a:extLst>
                <a:ext uri="{FF2B5EF4-FFF2-40B4-BE49-F238E27FC236}">
                  <a16:creationId xmlns:a16="http://schemas.microsoft.com/office/drawing/2014/main" id="{51546EC5-BA39-EC35-3F60-56F815E05BC5}"/>
                </a:ext>
              </a:extLst>
            </p:cNvPr>
            <p:cNvSpPr/>
            <p:nvPr/>
          </p:nvSpPr>
          <p:spPr>
            <a:xfrm>
              <a:off x="935975" y="4993063"/>
              <a:ext cx="787275" cy="977325"/>
            </a:xfrm>
            <a:custGeom>
              <a:avLst/>
              <a:gdLst/>
              <a:ahLst/>
              <a:cxnLst/>
              <a:rect l="l" t="t" r="r" b="b"/>
              <a:pathLst>
                <a:path w="31491" h="39093" extrusionOk="0">
                  <a:moveTo>
                    <a:pt x="23954" y="0"/>
                  </a:moveTo>
                  <a:cubicBezTo>
                    <a:pt x="22713" y="0"/>
                    <a:pt x="21554" y="960"/>
                    <a:pt x="20792" y="2223"/>
                  </a:cubicBezTo>
                  <a:cubicBezTo>
                    <a:pt x="20792" y="1129"/>
                    <a:pt x="20396" y="156"/>
                    <a:pt x="19029" y="156"/>
                  </a:cubicBezTo>
                  <a:cubicBezTo>
                    <a:pt x="15359" y="156"/>
                    <a:pt x="18336" y="4021"/>
                    <a:pt x="14799" y="4021"/>
                  </a:cubicBezTo>
                  <a:cubicBezTo>
                    <a:pt x="14732" y="4021"/>
                    <a:pt x="14663" y="4019"/>
                    <a:pt x="14591" y="4016"/>
                  </a:cubicBezTo>
                  <a:cubicBezTo>
                    <a:pt x="14166" y="4000"/>
                    <a:pt x="13725" y="3988"/>
                    <a:pt x="13277" y="3988"/>
                  </a:cubicBezTo>
                  <a:cubicBezTo>
                    <a:pt x="9654" y="3988"/>
                    <a:pt x="5550" y="4721"/>
                    <a:pt x="5442" y="9184"/>
                  </a:cubicBezTo>
                  <a:cubicBezTo>
                    <a:pt x="5442" y="9184"/>
                    <a:pt x="4953" y="8849"/>
                    <a:pt x="4270" y="8849"/>
                  </a:cubicBezTo>
                  <a:cubicBezTo>
                    <a:pt x="3470" y="8849"/>
                    <a:pt x="2404" y="9310"/>
                    <a:pt x="1551" y="11311"/>
                  </a:cubicBezTo>
                  <a:cubicBezTo>
                    <a:pt x="1" y="15050"/>
                    <a:pt x="2524" y="22223"/>
                    <a:pt x="10761" y="31038"/>
                  </a:cubicBezTo>
                  <a:lnTo>
                    <a:pt x="8360" y="20673"/>
                  </a:lnTo>
                  <a:cubicBezTo>
                    <a:pt x="8360" y="20673"/>
                    <a:pt x="8542" y="20673"/>
                    <a:pt x="8785" y="20582"/>
                  </a:cubicBezTo>
                  <a:cubicBezTo>
                    <a:pt x="10214" y="25628"/>
                    <a:pt x="11369" y="33743"/>
                    <a:pt x="14013" y="36509"/>
                  </a:cubicBezTo>
                  <a:cubicBezTo>
                    <a:pt x="15050" y="37598"/>
                    <a:pt x="16050" y="37955"/>
                    <a:pt x="16916" y="37955"/>
                  </a:cubicBezTo>
                  <a:cubicBezTo>
                    <a:pt x="18565" y="37955"/>
                    <a:pt x="19728" y="36661"/>
                    <a:pt x="19728" y="36661"/>
                  </a:cubicBezTo>
                  <a:cubicBezTo>
                    <a:pt x="19728" y="36661"/>
                    <a:pt x="21460" y="39093"/>
                    <a:pt x="24317" y="39093"/>
                  </a:cubicBezTo>
                  <a:cubicBezTo>
                    <a:pt x="27175" y="39093"/>
                    <a:pt x="27479" y="35810"/>
                    <a:pt x="27479" y="35810"/>
                  </a:cubicBezTo>
                  <a:cubicBezTo>
                    <a:pt x="27784" y="35873"/>
                    <a:pt x="28062" y="35902"/>
                    <a:pt x="28314" y="35902"/>
                  </a:cubicBezTo>
                  <a:cubicBezTo>
                    <a:pt x="30495" y="35902"/>
                    <a:pt x="30725" y="33723"/>
                    <a:pt x="29880" y="32497"/>
                  </a:cubicBezTo>
                  <a:cubicBezTo>
                    <a:pt x="31491" y="31950"/>
                    <a:pt x="31157" y="29062"/>
                    <a:pt x="29606" y="28850"/>
                  </a:cubicBezTo>
                  <a:cubicBezTo>
                    <a:pt x="28421" y="28698"/>
                    <a:pt x="27631" y="27330"/>
                    <a:pt x="27266" y="26509"/>
                  </a:cubicBezTo>
                  <a:cubicBezTo>
                    <a:pt x="26773" y="24486"/>
                    <a:pt x="25754" y="23870"/>
                    <a:pt x="24514" y="23870"/>
                  </a:cubicBezTo>
                  <a:cubicBezTo>
                    <a:pt x="22698" y="23870"/>
                    <a:pt x="20409" y="25192"/>
                    <a:pt x="18603" y="25354"/>
                  </a:cubicBezTo>
                  <a:cubicBezTo>
                    <a:pt x="13801" y="25780"/>
                    <a:pt x="18360" y="31160"/>
                    <a:pt x="16050" y="31433"/>
                  </a:cubicBezTo>
                  <a:cubicBezTo>
                    <a:pt x="16001" y="31439"/>
                    <a:pt x="15953" y="31442"/>
                    <a:pt x="15906" y="31442"/>
                  </a:cubicBezTo>
                  <a:cubicBezTo>
                    <a:pt x="13318" y="31442"/>
                    <a:pt x="11785" y="22676"/>
                    <a:pt x="11278" y="19214"/>
                  </a:cubicBezTo>
                  <a:cubicBezTo>
                    <a:pt x="12311" y="18120"/>
                    <a:pt x="13010" y="16175"/>
                    <a:pt x="12007" y="12831"/>
                  </a:cubicBezTo>
                  <a:lnTo>
                    <a:pt x="12007" y="12831"/>
                  </a:lnTo>
                  <a:cubicBezTo>
                    <a:pt x="12007" y="12831"/>
                    <a:pt x="13976" y="13219"/>
                    <a:pt x="16448" y="13219"/>
                  </a:cubicBezTo>
                  <a:cubicBezTo>
                    <a:pt x="19885" y="13219"/>
                    <a:pt x="24296" y="12469"/>
                    <a:pt x="25746" y="8880"/>
                  </a:cubicBezTo>
                  <a:cubicBezTo>
                    <a:pt x="26625" y="6728"/>
                    <a:pt x="26507" y="6117"/>
                    <a:pt x="26090" y="6117"/>
                  </a:cubicBezTo>
                  <a:cubicBezTo>
                    <a:pt x="25580" y="6117"/>
                    <a:pt x="24622" y="7029"/>
                    <a:pt x="24486" y="7162"/>
                  </a:cubicBezTo>
                  <a:lnTo>
                    <a:pt x="24486" y="7162"/>
                  </a:lnTo>
                  <a:cubicBezTo>
                    <a:pt x="24761" y="6890"/>
                    <a:pt x="28385" y="3225"/>
                    <a:pt x="25898" y="855"/>
                  </a:cubicBezTo>
                  <a:cubicBezTo>
                    <a:pt x="25257" y="255"/>
                    <a:pt x="24595" y="0"/>
                    <a:pt x="23954" y="0"/>
                  </a:cubicBezTo>
                  <a:close/>
                </a:path>
              </a:pathLst>
            </a:custGeom>
            <a:solidFill>
              <a:srgbClr val="A36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51;p31">
              <a:extLst>
                <a:ext uri="{FF2B5EF4-FFF2-40B4-BE49-F238E27FC236}">
                  <a16:creationId xmlns:a16="http://schemas.microsoft.com/office/drawing/2014/main" id="{6BA78442-D959-FB97-9FD3-A096858613B4}"/>
                </a:ext>
              </a:extLst>
            </p:cNvPr>
            <p:cNvSpPr/>
            <p:nvPr/>
          </p:nvSpPr>
          <p:spPr>
            <a:xfrm>
              <a:off x="935225" y="5093463"/>
              <a:ext cx="684700" cy="876925"/>
            </a:xfrm>
            <a:custGeom>
              <a:avLst/>
              <a:gdLst/>
              <a:ahLst/>
              <a:cxnLst/>
              <a:rect l="l" t="t" r="r" b="b"/>
              <a:pathLst>
                <a:path w="27388" h="35077" extrusionOk="0">
                  <a:moveTo>
                    <a:pt x="12524" y="0"/>
                  </a:moveTo>
                  <a:cubicBezTo>
                    <a:pt x="9089" y="122"/>
                    <a:pt x="5563" y="1034"/>
                    <a:pt x="5441" y="5168"/>
                  </a:cubicBezTo>
                  <a:cubicBezTo>
                    <a:pt x="5441" y="5168"/>
                    <a:pt x="4959" y="4833"/>
                    <a:pt x="4283" y="4833"/>
                  </a:cubicBezTo>
                  <a:cubicBezTo>
                    <a:pt x="3491" y="4833"/>
                    <a:pt x="2434" y="5294"/>
                    <a:pt x="1581" y="7295"/>
                  </a:cubicBezTo>
                  <a:cubicBezTo>
                    <a:pt x="1" y="11034"/>
                    <a:pt x="2523" y="18207"/>
                    <a:pt x="10761" y="27022"/>
                  </a:cubicBezTo>
                  <a:lnTo>
                    <a:pt x="8390" y="16657"/>
                  </a:lnTo>
                  <a:cubicBezTo>
                    <a:pt x="8390" y="16657"/>
                    <a:pt x="8572" y="16657"/>
                    <a:pt x="8815" y="16566"/>
                  </a:cubicBezTo>
                  <a:cubicBezTo>
                    <a:pt x="10244" y="21612"/>
                    <a:pt x="11399" y="29727"/>
                    <a:pt x="14043" y="32493"/>
                  </a:cubicBezTo>
                  <a:cubicBezTo>
                    <a:pt x="15080" y="33582"/>
                    <a:pt x="16080" y="33939"/>
                    <a:pt x="16946" y="33939"/>
                  </a:cubicBezTo>
                  <a:cubicBezTo>
                    <a:pt x="18595" y="33939"/>
                    <a:pt x="19758" y="32645"/>
                    <a:pt x="19758" y="32645"/>
                  </a:cubicBezTo>
                  <a:cubicBezTo>
                    <a:pt x="19758" y="32645"/>
                    <a:pt x="21490" y="35077"/>
                    <a:pt x="24347" y="35077"/>
                  </a:cubicBezTo>
                  <a:cubicBezTo>
                    <a:pt x="26475" y="35077"/>
                    <a:pt x="27174" y="33284"/>
                    <a:pt x="27387" y="32341"/>
                  </a:cubicBezTo>
                  <a:lnTo>
                    <a:pt x="27387" y="32341"/>
                  </a:lnTo>
                  <a:cubicBezTo>
                    <a:pt x="26779" y="32706"/>
                    <a:pt x="26110" y="32919"/>
                    <a:pt x="25351" y="32980"/>
                  </a:cubicBezTo>
                  <a:cubicBezTo>
                    <a:pt x="25226" y="32988"/>
                    <a:pt x="25099" y="32993"/>
                    <a:pt x="24972" y="32993"/>
                  </a:cubicBezTo>
                  <a:cubicBezTo>
                    <a:pt x="23337" y="32993"/>
                    <a:pt x="21559" y="32275"/>
                    <a:pt x="20487" y="31034"/>
                  </a:cubicBezTo>
                  <a:cubicBezTo>
                    <a:pt x="19819" y="30305"/>
                    <a:pt x="19454" y="29423"/>
                    <a:pt x="19119" y="28511"/>
                  </a:cubicBezTo>
                  <a:cubicBezTo>
                    <a:pt x="18724" y="27417"/>
                    <a:pt x="18056" y="26384"/>
                    <a:pt x="17691" y="25259"/>
                  </a:cubicBezTo>
                  <a:cubicBezTo>
                    <a:pt x="17265" y="23982"/>
                    <a:pt x="17205" y="22463"/>
                    <a:pt x="18025" y="21429"/>
                  </a:cubicBezTo>
                  <a:lnTo>
                    <a:pt x="18025" y="21429"/>
                  </a:lnTo>
                  <a:cubicBezTo>
                    <a:pt x="14226" y="22220"/>
                    <a:pt x="18268" y="27144"/>
                    <a:pt x="16080" y="27417"/>
                  </a:cubicBezTo>
                  <a:cubicBezTo>
                    <a:pt x="16031" y="27423"/>
                    <a:pt x="15983" y="27426"/>
                    <a:pt x="15936" y="27426"/>
                  </a:cubicBezTo>
                  <a:cubicBezTo>
                    <a:pt x="13348" y="27426"/>
                    <a:pt x="11815" y="18660"/>
                    <a:pt x="11308" y="15198"/>
                  </a:cubicBezTo>
                  <a:cubicBezTo>
                    <a:pt x="12341" y="14104"/>
                    <a:pt x="13010" y="12159"/>
                    <a:pt x="12037" y="8815"/>
                  </a:cubicBezTo>
                  <a:lnTo>
                    <a:pt x="12037" y="8815"/>
                  </a:lnTo>
                  <a:cubicBezTo>
                    <a:pt x="12037" y="8815"/>
                    <a:pt x="13998" y="9200"/>
                    <a:pt x="16463" y="9200"/>
                  </a:cubicBezTo>
                  <a:cubicBezTo>
                    <a:pt x="19708" y="9200"/>
                    <a:pt x="23827" y="8533"/>
                    <a:pt x="25503" y="5441"/>
                  </a:cubicBezTo>
                  <a:lnTo>
                    <a:pt x="25503" y="5441"/>
                  </a:lnTo>
                  <a:cubicBezTo>
                    <a:pt x="23939" y="6626"/>
                    <a:pt x="21693" y="7441"/>
                    <a:pt x="19626" y="7441"/>
                  </a:cubicBezTo>
                  <a:cubicBezTo>
                    <a:pt x="19041" y="7441"/>
                    <a:pt x="18471" y="7375"/>
                    <a:pt x="17934" y="7235"/>
                  </a:cubicBezTo>
                  <a:cubicBezTo>
                    <a:pt x="15806" y="6657"/>
                    <a:pt x="12949" y="5259"/>
                    <a:pt x="12341" y="2918"/>
                  </a:cubicBezTo>
                  <a:cubicBezTo>
                    <a:pt x="12098" y="2006"/>
                    <a:pt x="12189" y="973"/>
                    <a:pt x="12524" y="0"/>
                  </a:cubicBezTo>
                  <a:close/>
                </a:path>
              </a:pathLst>
            </a:custGeom>
            <a:solidFill>
              <a:srgbClr val="8E4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52;p31">
              <a:extLst>
                <a:ext uri="{FF2B5EF4-FFF2-40B4-BE49-F238E27FC236}">
                  <a16:creationId xmlns:a16="http://schemas.microsoft.com/office/drawing/2014/main" id="{66B0FBCF-494F-72E0-2B3C-D604051D0396}"/>
                </a:ext>
              </a:extLst>
            </p:cNvPr>
            <p:cNvSpPr/>
            <p:nvPr/>
          </p:nvSpPr>
          <p:spPr>
            <a:xfrm>
              <a:off x="1379000" y="5649688"/>
              <a:ext cx="203675" cy="70325"/>
            </a:xfrm>
            <a:custGeom>
              <a:avLst/>
              <a:gdLst/>
              <a:ahLst/>
              <a:cxnLst/>
              <a:rect l="l" t="t" r="r" b="b"/>
              <a:pathLst>
                <a:path w="8147" h="2813" extrusionOk="0">
                  <a:moveTo>
                    <a:pt x="8147" y="1"/>
                  </a:moveTo>
                  <a:cubicBezTo>
                    <a:pt x="6353" y="639"/>
                    <a:pt x="1" y="1004"/>
                    <a:pt x="1" y="1004"/>
                  </a:cubicBezTo>
                  <a:cubicBezTo>
                    <a:pt x="1407" y="2339"/>
                    <a:pt x="2684" y="2813"/>
                    <a:pt x="3789" y="2813"/>
                  </a:cubicBezTo>
                  <a:cubicBezTo>
                    <a:pt x="6481" y="2813"/>
                    <a:pt x="8147" y="1"/>
                    <a:pt x="8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53;p31">
              <a:extLst>
                <a:ext uri="{FF2B5EF4-FFF2-40B4-BE49-F238E27FC236}">
                  <a16:creationId xmlns:a16="http://schemas.microsoft.com/office/drawing/2014/main" id="{BF89C478-3908-1656-773D-59C4A5868CF0}"/>
                </a:ext>
              </a:extLst>
            </p:cNvPr>
            <p:cNvSpPr/>
            <p:nvPr/>
          </p:nvSpPr>
          <p:spPr>
            <a:xfrm>
              <a:off x="1442075" y="5409563"/>
              <a:ext cx="96525" cy="208250"/>
            </a:xfrm>
            <a:custGeom>
              <a:avLst/>
              <a:gdLst/>
              <a:ahLst/>
              <a:cxnLst/>
              <a:rect l="l" t="t" r="r" b="b"/>
              <a:pathLst>
                <a:path w="3861" h="8330" extrusionOk="0">
                  <a:moveTo>
                    <a:pt x="304" y="1"/>
                  </a:moveTo>
                  <a:cubicBezTo>
                    <a:pt x="274" y="335"/>
                    <a:pt x="244" y="639"/>
                    <a:pt x="274" y="974"/>
                  </a:cubicBezTo>
                  <a:cubicBezTo>
                    <a:pt x="274" y="1308"/>
                    <a:pt x="304" y="1612"/>
                    <a:pt x="335" y="1946"/>
                  </a:cubicBezTo>
                  <a:cubicBezTo>
                    <a:pt x="426" y="2585"/>
                    <a:pt x="608" y="3223"/>
                    <a:pt x="882" y="3800"/>
                  </a:cubicBezTo>
                  <a:cubicBezTo>
                    <a:pt x="1004" y="4104"/>
                    <a:pt x="1156" y="4408"/>
                    <a:pt x="1307" y="4682"/>
                  </a:cubicBezTo>
                  <a:cubicBezTo>
                    <a:pt x="1490" y="4986"/>
                    <a:pt x="1672" y="5259"/>
                    <a:pt x="1855" y="5503"/>
                  </a:cubicBezTo>
                  <a:cubicBezTo>
                    <a:pt x="2067" y="5776"/>
                    <a:pt x="2280" y="6019"/>
                    <a:pt x="2493" y="6262"/>
                  </a:cubicBezTo>
                  <a:cubicBezTo>
                    <a:pt x="2614" y="6354"/>
                    <a:pt x="2736" y="6475"/>
                    <a:pt x="2858" y="6597"/>
                  </a:cubicBezTo>
                  <a:cubicBezTo>
                    <a:pt x="2913" y="6630"/>
                    <a:pt x="2960" y="6663"/>
                    <a:pt x="3005" y="6698"/>
                  </a:cubicBezTo>
                  <a:lnTo>
                    <a:pt x="3005" y="6698"/>
                  </a:lnTo>
                  <a:cubicBezTo>
                    <a:pt x="2975" y="6725"/>
                    <a:pt x="2945" y="6752"/>
                    <a:pt x="2918" y="6779"/>
                  </a:cubicBezTo>
                  <a:cubicBezTo>
                    <a:pt x="2797" y="6870"/>
                    <a:pt x="2675" y="6962"/>
                    <a:pt x="2554" y="7053"/>
                  </a:cubicBezTo>
                  <a:cubicBezTo>
                    <a:pt x="2280" y="7205"/>
                    <a:pt x="2007" y="7387"/>
                    <a:pt x="1733" y="7509"/>
                  </a:cubicBezTo>
                  <a:cubicBezTo>
                    <a:pt x="1186" y="7813"/>
                    <a:pt x="578" y="8086"/>
                    <a:pt x="0" y="8329"/>
                  </a:cubicBezTo>
                  <a:cubicBezTo>
                    <a:pt x="639" y="8238"/>
                    <a:pt x="1277" y="8086"/>
                    <a:pt x="1885" y="7843"/>
                  </a:cubicBezTo>
                  <a:cubicBezTo>
                    <a:pt x="2189" y="7752"/>
                    <a:pt x="2493" y="7630"/>
                    <a:pt x="2797" y="7448"/>
                  </a:cubicBezTo>
                  <a:cubicBezTo>
                    <a:pt x="2949" y="7387"/>
                    <a:pt x="3101" y="7296"/>
                    <a:pt x="3222" y="7205"/>
                  </a:cubicBezTo>
                  <a:cubicBezTo>
                    <a:pt x="3314" y="7144"/>
                    <a:pt x="3374" y="7083"/>
                    <a:pt x="3435" y="7053"/>
                  </a:cubicBezTo>
                  <a:lnTo>
                    <a:pt x="3648" y="6840"/>
                  </a:lnTo>
                  <a:lnTo>
                    <a:pt x="3861" y="6658"/>
                  </a:lnTo>
                  <a:lnTo>
                    <a:pt x="3587" y="6445"/>
                  </a:lnTo>
                  <a:cubicBezTo>
                    <a:pt x="3496" y="6354"/>
                    <a:pt x="3374" y="6232"/>
                    <a:pt x="3283" y="6141"/>
                  </a:cubicBezTo>
                  <a:cubicBezTo>
                    <a:pt x="3162" y="6050"/>
                    <a:pt x="3070" y="5928"/>
                    <a:pt x="2949" y="5807"/>
                  </a:cubicBezTo>
                  <a:cubicBezTo>
                    <a:pt x="2736" y="5594"/>
                    <a:pt x="2554" y="5351"/>
                    <a:pt x="2371" y="5107"/>
                  </a:cubicBezTo>
                  <a:cubicBezTo>
                    <a:pt x="2007" y="4621"/>
                    <a:pt x="1672" y="4104"/>
                    <a:pt x="1399" y="3557"/>
                  </a:cubicBezTo>
                  <a:cubicBezTo>
                    <a:pt x="1277" y="3284"/>
                    <a:pt x="1156" y="3010"/>
                    <a:pt x="1034" y="2737"/>
                  </a:cubicBezTo>
                  <a:cubicBezTo>
                    <a:pt x="912" y="2433"/>
                    <a:pt x="821" y="2159"/>
                    <a:pt x="730" y="1855"/>
                  </a:cubicBezTo>
                  <a:cubicBezTo>
                    <a:pt x="639" y="1551"/>
                    <a:pt x="548" y="1247"/>
                    <a:pt x="487" y="943"/>
                  </a:cubicBezTo>
                  <a:cubicBezTo>
                    <a:pt x="426" y="639"/>
                    <a:pt x="365" y="335"/>
                    <a:pt x="304" y="1"/>
                  </a:cubicBez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54;p31">
              <a:extLst>
                <a:ext uri="{FF2B5EF4-FFF2-40B4-BE49-F238E27FC236}">
                  <a16:creationId xmlns:a16="http://schemas.microsoft.com/office/drawing/2014/main" id="{0B96890B-9CF0-7D5B-D9E5-A2C5CBEE74E0}"/>
                </a:ext>
              </a:extLst>
            </p:cNvPr>
            <p:cNvSpPr/>
            <p:nvPr/>
          </p:nvSpPr>
          <p:spPr>
            <a:xfrm>
              <a:off x="1450425" y="5357138"/>
              <a:ext cx="106425" cy="63850"/>
            </a:xfrm>
            <a:custGeom>
              <a:avLst/>
              <a:gdLst/>
              <a:ahLst/>
              <a:cxnLst/>
              <a:rect l="l" t="t" r="r" b="b"/>
              <a:pathLst>
                <a:path w="4257" h="2554" extrusionOk="0">
                  <a:moveTo>
                    <a:pt x="2341" y="1"/>
                  </a:moveTo>
                  <a:cubicBezTo>
                    <a:pt x="2220" y="1"/>
                    <a:pt x="2098" y="1"/>
                    <a:pt x="2007" y="31"/>
                  </a:cubicBezTo>
                  <a:lnTo>
                    <a:pt x="1673" y="122"/>
                  </a:lnTo>
                  <a:cubicBezTo>
                    <a:pt x="1551" y="122"/>
                    <a:pt x="1460" y="183"/>
                    <a:pt x="1369" y="244"/>
                  </a:cubicBezTo>
                  <a:cubicBezTo>
                    <a:pt x="1277" y="274"/>
                    <a:pt x="1156" y="335"/>
                    <a:pt x="1095" y="396"/>
                  </a:cubicBezTo>
                  <a:cubicBezTo>
                    <a:pt x="943" y="517"/>
                    <a:pt x="791" y="639"/>
                    <a:pt x="670" y="791"/>
                  </a:cubicBezTo>
                  <a:cubicBezTo>
                    <a:pt x="548" y="943"/>
                    <a:pt x="457" y="1095"/>
                    <a:pt x="366" y="1216"/>
                  </a:cubicBezTo>
                  <a:cubicBezTo>
                    <a:pt x="274" y="1368"/>
                    <a:pt x="214" y="1490"/>
                    <a:pt x="183" y="1642"/>
                  </a:cubicBezTo>
                  <a:cubicBezTo>
                    <a:pt x="62" y="1916"/>
                    <a:pt x="31" y="2128"/>
                    <a:pt x="31" y="2311"/>
                  </a:cubicBezTo>
                  <a:cubicBezTo>
                    <a:pt x="1" y="2463"/>
                    <a:pt x="31" y="2554"/>
                    <a:pt x="31" y="2554"/>
                  </a:cubicBezTo>
                  <a:cubicBezTo>
                    <a:pt x="31" y="2554"/>
                    <a:pt x="92" y="2493"/>
                    <a:pt x="214" y="2402"/>
                  </a:cubicBezTo>
                  <a:cubicBezTo>
                    <a:pt x="335" y="2311"/>
                    <a:pt x="518" y="2189"/>
                    <a:pt x="730" y="2007"/>
                  </a:cubicBezTo>
                  <a:cubicBezTo>
                    <a:pt x="913" y="1855"/>
                    <a:pt x="1125" y="1703"/>
                    <a:pt x="1369" y="1551"/>
                  </a:cubicBezTo>
                  <a:cubicBezTo>
                    <a:pt x="1429" y="1520"/>
                    <a:pt x="1460" y="1460"/>
                    <a:pt x="1521" y="1429"/>
                  </a:cubicBezTo>
                  <a:cubicBezTo>
                    <a:pt x="1581" y="1399"/>
                    <a:pt x="1642" y="1368"/>
                    <a:pt x="1703" y="1338"/>
                  </a:cubicBezTo>
                  <a:cubicBezTo>
                    <a:pt x="1764" y="1308"/>
                    <a:pt x="1825" y="1308"/>
                    <a:pt x="1855" y="1277"/>
                  </a:cubicBezTo>
                  <a:cubicBezTo>
                    <a:pt x="1916" y="1247"/>
                    <a:pt x="1977" y="1216"/>
                    <a:pt x="2037" y="1216"/>
                  </a:cubicBezTo>
                  <a:cubicBezTo>
                    <a:pt x="2098" y="1186"/>
                    <a:pt x="2159" y="1186"/>
                    <a:pt x="2189" y="1156"/>
                  </a:cubicBezTo>
                  <a:lnTo>
                    <a:pt x="2372" y="1125"/>
                  </a:lnTo>
                  <a:cubicBezTo>
                    <a:pt x="2402" y="1115"/>
                    <a:pt x="2436" y="1112"/>
                    <a:pt x="2472" y="1112"/>
                  </a:cubicBezTo>
                  <a:cubicBezTo>
                    <a:pt x="2544" y="1112"/>
                    <a:pt x="2625" y="1125"/>
                    <a:pt x="2706" y="1125"/>
                  </a:cubicBezTo>
                  <a:cubicBezTo>
                    <a:pt x="2828" y="1125"/>
                    <a:pt x="2949" y="1156"/>
                    <a:pt x="3071" y="1186"/>
                  </a:cubicBezTo>
                  <a:cubicBezTo>
                    <a:pt x="3192" y="1186"/>
                    <a:pt x="3284" y="1247"/>
                    <a:pt x="3405" y="1277"/>
                  </a:cubicBezTo>
                  <a:cubicBezTo>
                    <a:pt x="3527" y="1308"/>
                    <a:pt x="3648" y="1338"/>
                    <a:pt x="3739" y="1368"/>
                  </a:cubicBezTo>
                  <a:cubicBezTo>
                    <a:pt x="3831" y="1429"/>
                    <a:pt x="3922" y="1460"/>
                    <a:pt x="3983" y="1460"/>
                  </a:cubicBezTo>
                  <a:cubicBezTo>
                    <a:pt x="4135" y="1520"/>
                    <a:pt x="4256" y="1551"/>
                    <a:pt x="4256" y="1551"/>
                  </a:cubicBezTo>
                  <a:cubicBezTo>
                    <a:pt x="4256" y="1551"/>
                    <a:pt x="4226" y="1460"/>
                    <a:pt x="4165" y="1308"/>
                  </a:cubicBezTo>
                  <a:cubicBezTo>
                    <a:pt x="4104" y="1247"/>
                    <a:pt x="4074" y="1125"/>
                    <a:pt x="4013" y="1034"/>
                  </a:cubicBezTo>
                  <a:cubicBezTo>
                    <a:pt x="3952" y="943"/>
                    <a:pt x="3891" y="821"/>
                    <a:pt x="3800" y="730"/>
                  </a:cubicBezTo>
                  <a:cubicBezTo>
                    <a:pt x="3679" y="609"/>
                    <a:pt x="3588" y="487"/>
                    <a:pt x="3436" y="396"/>
                  </a:cubicBezTo>
                  <a:cubicBezTo>
                    <a:pt x="3284" y="305"/>
                    <a:pt x="3132" y="183"/>
                    <a:pt x="2949" y="122"/>
                  </a:cubicBezTo>
                  <a:cubicBezTo>
                    <a:pt x="2767" y="61"/>
                    <a:pt x="2554" y="1"/>
                    <a:pt x="2341" y="1"/>
                  </a:cubicBezTo>
                  <a:close/>
                </a:path>
              </a:pathLst>
            </a:custGeom>
            <a:solidFill>
              <a:srgbClr val="8E4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55;p31">
              <a:extLst>
                <a:ext uri="{FF2B5EF4-FFF2-40B4-BE49-F238E27FC236}">
                  <a16:creationId xmlns:a16="http://schemas.microsoft.com/office/drawing/2014/main" id="{CD60631C-DD4D-341C-B668-041CD943282C}"/>
                </a:ext>
              </a:extLst>
            </p:cNvPr>
            <p:cNvSpPr/>
            <p:nvPr/>
          </p:nvSpPr>
          <p:spPr>
            <a:xfrm>
              <a:off x="1266550" y="5373463"/>
              <a:ext cx="150475" cy="72600"/>
            </a:xfrm>
            <a:custGeom>
              <a:avLst/>
              <a:gdLst/>
              <a:ahLst/>
              <a:cxnLst/>
              <a:rect l="l" t="t" r="r" b="b"/>
              <a:pathLst>
                <a:path w="6019" h="2904" extrusionOk="0">
                  <a:moveTo>
                    <a:pt x="2943" y="1"/>
                  </a:moveTo>
                  <a:cubicBezTo>
                    <a:pt x="2845" y="1"/>
                    <a:pt x="2745" y="6"/>
                    <a:pt x="2644" y="16"/>
                  </a:cubicBezTo>
                  <a:cubicBezTo>
                    <a:pt x="2371" y="47"/>
                    <a:pt x="2067" y="108"/>
                    <a:pt x="1824" y="229"/>
                  </a:cubicBezTo>
                  <a:cubicBezTo>
                    <a:pt x="1550" y="320"/>
                    <a:pt x="1337" y="503"/>
                    <a:pt x="1155" y="655"/>
                  </a:cubicBezTo>
                  <a:cubicBezTo>
                    <a:pt x="1034" y="746"/>
                    <a:pt x="973" y="807"/>
                    <a:pt x="882" y="898"/>
                  </a:cubicBezTo>
                  <a:cubicBezTo>
                    <a:pt x="790" y="989"/>
                    <a:pt x="730" y="1080"/>
                    <a:pt x="669" y="1171"/>
                  </a:cubicBezTo>
                  <a:cubicBezTo>
                    <a:pt x="517" y="1354"/>
                    <a:pt x="426" y="1536"/>
                    <a:pt x="334" y="1719"/>
                  </a:cubicBezTo>
                  <a:cubicBezTo>
                    <a:pt x="243" y="1870"/>
                    <a:pt x="182" y="2053"/>
                    <a:pt x="152" y="2205"/>
                  </a:cubicBezTo>
                  <a:cubicBezTo>
                    <a:pt x="91" y="2326"/>
                    <a:pt x="61" y="2478"/>
                    <a:pt x="61" y="2570"/>
                  </a:cubicBezTo>
                  <a:cubicBezTo>
                    <a:pt x="0" y="2782"/>
                    <a:pt x="0" y="2904"/>
                    <a:pt x="0" y="2904"/>
                  </a:cubicBezTo>
                  <a:cubicBezTo>
                    <a:pt x="0" y="2904"/>
                    <a:pt x="91" y="2813"/>
                    <a:pt x="243" y="2661"/>
                  </a:cubicBezTo>
                  <a:cubicBezTo>
                    <a:pt x="395" y="2509"/>
                    <a:pt x="608" y="2296"/>
                    <a:pt x="851" y="2083"/>
                  </a:cubicBezTo>
                  <a:cubicBezTo>
                    <a:pt x="973" y="1962"/>
                    <a:pt x="1125" y="1840"/>
                    <a:pt x="1246" y="1749"/>
                  </a:cubicBezTo>
                  <a:cubicBezTo>
                    <a:pt x="1398" y="1627"/>
                    <a:pt x="1550" y="1506"/>
                    <a:pt x="1702" y="1415"/>
                  </a:cubicBezTo>
                  <a:cubicBezTo>
                    <a:pt x="1885" y="1323"/>
                    <a:pt x="2037" y="1263"/>
                    <a:pt x="2219" y="1202"/>
                  </a:cubicBezTo>
                  <a:cubicBezTo>
                    <a:pt x="2401" y="1141"/>
                    <a:pt x="2584" y="1111"/>
                    <a:pt x="2766" y="1080"/>
                  </a:cubicBezTo>
                  <a:cubicBezTo>
                    <a:pt x="2856" y="1069"/>
                    <a:pt x="2948" y="1064"/>
                    <a:pt x="3040" y="1064"/>
                  </a:cubicBezTo>
                  <a:cubicBezTo>
                    <a:pt x="3696" y="1064"/>
                    <a:pt x="4395" y="1327"/>
                    <a:pt x="4955" y="1567"/>
                  </a:cubicBezTo>
                  <a:cubicBezTo>
                    <a:pt x="5259" y="1688"/>
                    <a:pt x="5532" y="1810"/>
                    <a:pt x="5714" y="1901"/>
                  </a:cubicBezTo>
                  <a:cubicBezTo>
                    <a:pt x="5897" y="1992"/>
                    <a:pt x="6018" y="2053"/>
                    <a:pt x="6018" y="2053"/>
                  </a:cubicBezTo>
                  <a:cubicBezTo>
                    <a:pt x="6018" y="2053"/>
                    <a:pt x="5958" y="1931"/>
                    <a:pt x="5836" y="1749"/>
                  </a:cubicBezTo>
                  <a:cubicBezTo>
                    <a:pt x="5745" y="1567"/>
                    <a:pt x="5562" y="1323"/>
                    <a:pt x="5289" y="1050"/>
                  </a:cubicBezTo>
                  <a:cubicBezTo>
                    <a:pt x="5015" y="776"/>
                    <a:pt x="4651" y="503"/>
                    <a:pt x="4225" y="290"/>
                  </a:cubicBezTo>
                  <a:cubicBezTo>
                    <a:pt x="3849" y="114"/>
                    <a:pt x="3410" y="1"/>
                    <a:pt x="2943" y="1"/>
                  </a:cubicBezTo>
                  <a:close/>
                </a:path>
              </a:pathLst>
            </a:custGeom>
            <a:solidFill>
              <a:srgbClr val="8E4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56;p31">
              <a:extLst>
                <a:ext uri="{FF2B5EF4-FFF2-40B4-BE49-F238E27FC236}">
                  <a16:creationId xmlns:a16="http://schemas.microsoft.com/office/drawing/2014/main" id="{DA1371F4-0909-4F8B-EA37-CC683E35C0AB}"/>
                </a:ext>
              </a:extLst>
            </p:cNvPr>
            <p:cNvSpPr/>
            <p:nvPr/>
          </p:nvSpPr>
          <p:spPr>
            <a:xfrm>
              <a:off x="1329600" y="5470363"/>
              <a:ext cx="64625" cy="48650"/>
            </a:xfrm>
            <a:custGeom>
              <a:avLst/>
              <a:gdLst/>
              <a:ahLst/>
              <a:cxnLst/>
              <a:rect l="l" t="t" r="r" b="b"/>
              <a:pathLst>
                <a:path w="2585" h="1946" extrusionOk="0">
                  <a:moveTo>
                    <a:pt x="2341" y="1"/>
                  </a:moveTo>
                  <a:lnTo>
                    <a:pt x="2341" y="1"/>
                  </a:lnTo>
                  <a:cubicBezTo>
                    <a:pt x="2341" y="1"/>
                    <a:pt x="2372" y="61"/>
                    <a:pt x="2372" y="213"/>
                  </a:cubicBezTo>
                  <a:cubicBezTo>
                    <a:pt x="2402" y="335"/>
                    <a:pt x="2402" y="487"/>
                    <a:pt x="2372" y="700"/>
                  </a:cubicBezTo>
                  <a:cubicBezTo>
                    <a:pt x="2311" y="912"/>
                    <a:pt x="2220" y="1125"/>
                    <a:pt x="2068" y="1308"/>
                  </a:cubicBezTo>
                  <a:cubicBezTo>
                    <a:pt x="2007" y="1399"/>
                    <a:pt x="1916" y="1460"/>
                    <a:pt x="1794" y="1520"/>
                  </a:cubicBezTo>
                  <a:cubicBezTo>
                    <a:pt x="1764" y="1520"/>
                    <a:pt x="1703" y="1520"/>
                    <a:pt x="1673" y="1551"/>
                  </a:cubicBezTo>
                  <a:lnTo>
                    <a:pt x="1551" y="1551"/>
                  </a:lnTo>
                  <a:lnTo>
                    <a:pt x="1521" y="1581"/>
                  </a:lnTo>
                  <a:cubicBezTo>
                    <a:pt x="1551" y="1551"/>
                    <a:pt x="1521" y="1551"/>
                    <a:pt x="1521" y="1551"/>
                  </a:cubicBezTo>
                  <a:lnTo>
                    <a:pt x="1308" y="1551"/>
                  </a:lnTo>
                  <a:cubicBezTo>
                    <a:pt x="1247" y="1520"/>
                    <a:pt x="1186" y="1520"/>
                    <a:pt x="1126" y="1490"/>
                  </a:cubicBezTo>
                  <a:cubicBezTo>
                    <a:pt x="1034" y="1429"/>
                    <a:pt x="913" y="1368"/>
                    <a:pt x="822" y="1277"/>
                  </a:cubicBezTo>
                  <a:cubicBezTo>
                    <a:pt x="730" y="1186"/>
                    <a:pt x="639" y="1095"/>
                    <a:pt x="578" y="1004"/>
                  </a:cubicBezTo>
                  <a:cubicBezTo>
                    <a:pt x="518" y="912"/>
                    <a:pt x="426" y="821"/>
                    <a:pt x="366" y="730"/>
                  </a:cubicBezTo>
                  <a:cubicBezTo>
                    <a:pt x="153" y="396"/>
                    <a:pt x="1" y="122"/>
                    <a:pt x="1" y="122"/>
                  </a:cubicBezTo>
                  <a:lnTo>
                    <a:pt x="1" y="122"/>
                  </a:lnTo>
                  <a:cubicBezTo>
                    <a:pt x="1" y="122"/>
                    <a:pt x="1" y="426"/>
                    <a:pt x="183" y="852"/>
                  </a:cubicBezTo>
                  <a:cubicBezTo>
                    <a:pt x="214" y="943"/>
                    <a:pt x="274" y="1064"/>
                    <a:pt x="335" y="1186"/>
                  </a:cubicBezTo>
                  <a:cubicBezTo>
                    <a:pt x="396" y="1277"/>
                    <a:pt x="487" y="1399"/>
                    <a:pt x="578" y="1520"/>
                  </a:cubicBezTo>
                  <a:cubicBezTo>
                    <a:pt x="700" y="1612"/>
                    <a:pt x="822" y="1733"/>
                    <a:pt x="974" y="1794"/>
                  </a:cubicBezTo>
                  <a:cubicBezTo>
                    <a:pt x="1034" y="1855"/>
                    <a:pt x="1126" y="1885"/>
                    <a:pt x="1217" y="1885"/>
                  </a:cubicBezTo>
                  <a:cubicBezTo>
                    <a:pt x="1278" y="1916"/>
                    <a:pt x="1369" y="1946"/>
                    <a:pt x="1460" y="1946"/>
                  </a:cubicBezTo>
                  <a:lnTo>
                    <a:pt x="1612" y="1946"/>
                  </a:lnTo>
                  <a:lnTo>
                    <a:pt x="1703" y="1916"/>
                  </a:lnTo>
                  <a:cubicBezTo>
                    <a:pt x="1794" y="1916"/>
                    <a:pt x="1885" y="1885"/>
                    <a:pt x="1977" y="1824"/>
                  </a:cubicBezTo>
                  <a:cubicBezTo>
                    <a:pt x="2129" y="1764"/>
                    <a:pt x="2250" y="1642"/>
                    <a:pt x="2341" y="1490"/>
                  </a:cubicBezTo>
                  <a:cubicBezTo>
                    <a:pt x="2524" y="1247"/>
                    <a:pt x="2585" y="943"/>
                    <a:pt x="2585" y="730"/>
                  </a:cubicBezTo>
                  <a:cubicBezTo>
                    <a:pt x="2585" y="487"/>
                    <a:pt x="2524" y="305"/>
                    <a:pt x="2463" y="183"/>
                  </a:cubicBezTo>
                  <a:cubicBezTo>
                    <a:pt x="2402" y="61"/>
                    <a:pt x="2341" y="1"/>
                    <a:pt x="2341" y="1"/>
                  </a:cubicBezTo>
                  <a:close/>
                </a:path>
              </a:pathLst>
            </a:custGeom>
            <a:solidFill>
              <a:srgbClr val="242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57;p31">
              <a:extLst>
                <a:ext uri="{FF2B5EF4-FFF2-40B4-BE49-F238E27FC236}">
                  <a16:creationId xmlns:a16="http://schemas.microsoft.com/office/drawing/2014/main" id="{56843DB7-08DD-9B76-F8F9-CC8217FDE64C}"/>
                </a:ext>
              </a:extLst>
            </p:cNvPr>
            <p:cNvSpPr/>
            <p:nvPr/>
          </p:nvSpPr>
          <p:spPr>
            <a:xfrm>
              <a:off x="1478550" y="5450613"/>
              <a:ext cx="64625" cy="48650"/>
            </a:xfrm>
            <a:custGeom>
              <a:avLst/>
              <a:gdLst/>
              <a:ahLst/>
              <a:cxnLst/>
              <a:rect l="l" t="t" r="r" b="b"/>
              <a:pathLst>
                <a:path w="2585" h="1946" extrusionOk="0">
                  <a:moveTo>
                    <a:pt x="2341" y="0"/>
                  </a:moveTo>
                  <a:lnTo>
                    <a:pt x="2341" y="0"/>
                  </a:lnTo>
                  <a:cubicBezTo>
                    <a:pt x="2341" y="0"/>
                    <a:pt x="2371" y="61"/>
                    <a:pt x="2371" y="213"/>
                  </a:cubicBezTo>
                  <a:cubicBezTo>
                    <a:pt x="2402" y="335"/>
                    <a:pt x="2402" y="517"/>
                    <a:pt x="2341" y="699"/>
                  </a:cubicBezTo>
                  <a:cubicBezTo>
                    <a:pt x="2311" y="882"/>
                    <a:pt x="2219" y="1125"/>
                    <a:pt x="2067" y="1307"/>
                  </a:cubicBezTo>
                  <a:cubicBezTo>
                    <a:pt x="2007" y="1399"/>
                    <a:pt x="1915" y="1459"/>
                    <a:pt x="1794" y="1490"/>
                  </a:cubicBezTo>
                  <a:cubicBezTo>
                    <a:pt x="1763" y="1520"/>
                    <a:pt x="1703" y="1520"/>
                    <a:pt x="1672" y="1550"/>
                  </a:cubicBezTo>
                  <a:lnTo>
                    <a:pt x="1551" y="1550"/>
                  </a:lnTo>
                  <a:lnTo>
                    <a:pt x="1520" y="1581"/>
                  </a:lnTo>
                  <a:cubicBezTo>
                    <a:pt x="1551" y="1550"/>
                    <a:pt x="1520" y="1550"/>
                    <a:pt x="1520" y="1550"/>
                  </a:cubicBezTo>
                  <a:lnTo>
                    <a:pt x="1307" y="1550"/>
                  </a:lnTo>
                  <a:cubicBezTo>
                    <a:pt x="1247" y="1520"/>
                    <a:pt x="1186" y="1490"/>
                    <a:pt x="1125" y="1490"/>
                  </a:cubicBezTo>
                  <a:cubicBezTo>
                    <a:pt x="1034" y="1429"/>
                    <a:pt x="912" y="1368"/>
                    <a:pt x="821" y="1277"/>
                  </a:cubicBezTo>
                  <a:cubicBezTo>
                    <a:pt x="730" y="1186"/>
                    <a:pt x="639" y="1095"/>
                    <a:pt x="578" y="1003"/>
                  </a:cubicBezTo>
                  <a:cubicBezTo>
                    <a:pt x="487" y="912"/>
                    <a:pt x="426" y="821"/>
                    <a:pt x="365" y="730"/>
                  </a:cubicBezTo>
                  <a:cubicBezTo>
                    <a:pt x="122" y="396"/>
                    <a:pt x="1" y="122"/>
                    <a:pt x="0" y="122"/>
                  </a:cubicBezTo>
                  <a:lnTo>
                    <a:pt x="0" y="122"/>
                  </a:lnTo>
                  <a:cubicBezTo>
                    <a:pt x="0" y="122"/>
                    <a:pt x="0" y="426"/>
                    <a:pt x="183" y="851"/>
                  </a:cubicBezTo>
                  <a:cubicBezTo>
                    <a:pt x="213" y="943"/>
                    <a:pt x="274" y="1064"/>
                    <a:pt x="335" y="1186"/>
                  </a:cubicBezTo>
                  <a:cubicBezTo>
                    <a:pt x="396" y="1307"/>
                    <a:pt x="487" y="1399"/>
                    <a:pt x="578" y="1520"/>
                  </a:cubicBezTo>
                  <a:cubicBezTo>
                    <a:pt x="700" y="1642"/>
                    <a:pt x="821" y="1733"/>
                    <a:pt x="973" y="1824"/>
                  </a:cubicBezTo>
                  <a:cubicBezTo>
                    <a:pt x="1034" y="1854"/>
                    <a:pt x="1125" y="1885"/>
                    <a:pt x="1216" y="1915"/>
                  </a:cubicBezTo>
                  <a:cubicBezTo>
                    <a:pt x="1277" y="1915"/>
                    <a:pt x="1368" y="1946"/>
                    <a:pt x="1459" y="1946"/>
                  </a:cubicBezTo>
                  <a:lnTo>
                    <a:pt x="1581" y="1946"/>
                  </a:lnTo>
                  <a:lnTo>
                    <a:pt x="1703" y="1915"/>
                  </a:lnTo>
                  <a:cubicBezTo>
                    <a:pt x="1794" y="1915"/>
                    <a:pt x="1885" y="1885"/>
                    <a:pt x="1976" y="1824"/>
                  </a:cubicBezTo>
                  <a:cubicBezTo>
                    <a:pt x="2128" y="1763"/>
                    <a:pt x="2250" y="1642"/>
                    <a:pt x="2341" y="1520"/>
                  </a:cubicBezTo>
                  <a:cubicBezTo>
                    <a:pt x="2523" y="1247"/>
                    <a:pt x="2584" y="943"/>
                    <a:pt x="2584" y="730"/>
                  </a:cubicBezTo>
                  <a:cubicBezTo>
                    <a:pt x="2584" y="487"/>
                    <a:pt x="2523" y="304"/>
                    <a:pt x="2463" y="183"/>
                  </a:cubicBezTo>
                  <a:cubicBezTo>
                    <a:pt x="2402" y="61"/>
                    <a:pt x="2341" y="0"/>
                    <a:pt x="2341" y="0"/>
                  </a:cubicBezTo>
                  <a:close/>
                </a:path>
              </a:pathLst>
            </a:custGeom>
            <a:solidFill>
              <a:srgbClr val="242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58;p31">
              <a:extLst>
                <a:ext uri="{FF2B5EF4-FFF2-40B4-BE49-F238E27FC236}">
                  <a16:creationId xmlns:a16="http://schemas.microsoft.com/office/drawing/2014/main" id="{B43B83A1-22A0-6897-06FC-DED6B8F2DA5F}"/>
                </a:ext>
              </a:extLst>
            </p:cNvPr>
            <p:cNvSpPr/>
            <p:nvPr/>
          </p:nvSpPr>
          <p:spPr>
            <a:xfrm>
              <a:off x="1044475" y="5461963"/>
              <a:ext cx="137750" cy="189600"/>
            </a:xfrm>
            <a:custGeom>
              <a:avLst/>
              <a:gdLst/>
              <a:ahLst/>
              <a:cxnLst/>
              <a:rect l="l" t="t" r="r" b="b"/>
              <a:pathLst>
                <a:path w="5510" h="7584" extrusionOk="0">
                  <a:moveTo>
                    <a:pt x="2528" y="1"/>
                  </a:moveTo>
                  <a:cubicBezTo>
                    <a:pt x="0" y="1"/>
                    <a:pt x="2679" y="7584"/>
                    <a:pt x="4536" y="7584"/>
                  </a:cubicBezTo>
                  <a:cubicBezTo>
                    <a:pt x="4910" y="7584"/>
                    <a:pt x="5251" y="7276"/>
                    <a:pt x="5509" y="6537"/>
                  </a:cubicBezTo>
                  <a:cubicBezTo>
                    <a:pt x="5509" y="6537"/>
                    <a:pt x="5388" y="154"/>
                    <a:pt x="2591" y="2"/>
                  </a:cubicBezTo>
                  <a:cubicBezTo>
                    <a:pt x="2570" y="1"/>
                    <a:pt x="2549" y="1"/>
                    <a:pt x="2528" y="1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59;p31">
              <a:extLst>
                <a:ext uri="{FF2B5EF4-FFF2-40B4-BE49-F238E27FC236}">
                  <a16:creationId xmlns:a16="http://schemas.microsoft.com/office/drawing/2014/main" id="{75931E5B-84A1-2C63-524C-1CC17BFB1A00}"/>
                </a:ext>
              </a:extLst>
            </p:cNvPr>
            <p:cNvSpPr/>
            <p:nvPr/>
          </p:nvSpPr>
          <p:spPr>
            <a:xfrm>
              <a:off x="1103150" y="5485563"/>
              <a:ext cx="65400" cy="144400"/>
            </a:xfrm>
            <a:custGeom>
              <a:avLst/>
              <a:gdLst/>
              <a:ahLst/>
              <a:cxnLst/>
              <a:rect l="l" t="t" r="r" b="b"/>
              <a:pathLst>
                <a:path w="2616" h="5776" extrusionOk="0">
                  <a:moveTo>
                    <a:pt x="548" y="1"/>
                  </a:moveTo>
                  <a:cubicBezTo>
                    <a:pt x="305" y="92"/>
                    <a:pt x="153" y="274"/>
                    <a:pt x="92" y="456"/>
                  </a:cubicBezTo>
                  <a:cubicBezTo>
                    <a:pt x="1" y="760"/>
                    <a:pt x="1" y="1064"/>
                    <a:pt x="31" y="1368"/>
                  </a:cubicBezTo>
                  <a:cubicBezTo>
                    <a:pt x="31" y="1672"/>
                    <a:pt x="92" y="1946"/>
                    <a:pt x="183" y="2219"/>
                  </a:cubicBezTo>
                  <a:cubicBezTo>
                    <a:pt x="214" y="1946"/>
                    <a:pt x="244" y="1642"/>
                    <a:pt x="275" y="1368"/>
                  </a:cubicBezTo>
                  <a:cubicBezTo>
                    <a:pt x="305" y="1095"/>
                    <a:pt x="366" y="821"/>
                    <a:pt x="487" y="608"/>
                  </a:cubicBezTo>
                  <a:cubicBezTo>
                    <a:pt x="548" y="517"/>
                    <a:pt x="609" y="487"/>
                    <a:pt x="639" y="487"/>
                  </a:cubicBezTo>
                  <a:lnTo>
                    <a:pt x="670" y="487"/>
                  </a:lnTo>
                  <a:lnTo>
                    <a:pt x="730" y="517"/>
                  </a:lnTo>
                  <a:lnTo>
                    <a:pt x="822" y="548"/>
                  </a:lnTo>
                  <a:lnTo>
                    <a:pt x="852" y="548"/>
                  </a:lnTo>
                  <a:lnTo>
                    <a:pt x="852" y="578"/>
                  </a:lnTo>
                  <a:cubicBezTo>
                    <a:pt x="943" y="608"/>
                    <a:pt x="1004" y="700"/>
                    <a:pt x="1095" y="791"/>
                  </a:cubicBezTo>
                  <a:cubicBezTo>
                    <a:pt x="1156" y="912"/>
                    <a:pt x="1217" y="1004"/>
                    <a:pt x="1278" y="1125"/>
                  </a:cubicBezTo>
                  <a:cubicBezTo>
                    <a:pt x="1369" y="1368"/>
                    <a:pt x="1460" y="1611"/>
                    <a:pt x="1551" y="1885"/>
                  </a:cubicBezTo>
                  <a:cubicBezTo>
                    <a:pt x="1612" y="2159"/>
                    <a:pt x="1703" y="2402"/>
                    <a:pt x="1764" y="2675"/>
                  </a:cubicBezTo>
                  <a:cubicBezTo>
                    <a:pt x="1872" y="3162"/>
                    <a:pt x="1980" y="3673"/>
                    <a:pt x="2067" y="4165"/>
                  </a:cubicBezTo>
                  <a:lnTo>
                    <a:pt x="2067" y="4165"/>
                  </a:lnTo>
                  <a:cubicBezTo>
                    <a:pt x="2045" y="4172"/>
                    <a:pt x="2022" y="4180"/>
                    <a:pt x="2007" y="4195"/>
                  </a:cubicBezTo>
                  <a:cubicBezTo>
                    <a:pt x="1946" y="4225"/>
                    <a:pt x="1886" y="4256"/>
                    <a:pt x="1855" y="4286"/>
                  </a:cubicBezTo>
                  <a:cubicBezTo>
                    <a:pt x="1794" y="4317"/>
                    <a:pt x="1764" y="4377"/>
                    <a:pt x="1703" y="4408"/>
                  </a:cubicBezTo>
                  <a:cubicBezTo>
                    <a:pt x="1673" y="4438"/>
                    <a:pt x="1642" y="4529"/>
                    <a:pt x="1612" y="4590"/>
                  </a:cubicBezTo>
                  <a:cubicBezTo>
                    <a:pt x="1582" y="4651"/>
                    <a:pt x="1582" y="4712"/>
                    <a:pt x="1582" y="4803"/>
                  </a:cubicBezTo>
                  <a:cubicBezTo>
                    <a:pt x="1582" y="4925"/>
                    <a:pt x="1642" y="5016"/>
                    <a:pt x="1703" y="5107"/>
                  </a:cubicBezTo>
                  <a:cubicBezTo>
                    <a:pt x="1825" y="5289"/>
                    <a:pt x="1977" y="5411"/>
                    <a:pt x="2129" y="5502"/>
                  </a:cubicBezTo>
                  <a:cubicBezTo>
                    <a:pt x="2281" y="5624"/>
                    <a:pt x="2433" y="5715"/>
                    <a:pt x="2615" y="5776"/>
                  </a:cubicBezTo>
                  <a:cubicBezTo>
                    <a:pt x="2463" y="5654"/>
                    <a:pt x="2341" y="5533"/>
                    <a:pt x="2220" y="5381"/>
                  </a:cubicBezTo>
                  <a:cubicBezTo>
                    <a:pt x="2129" y="5259"/>
                    <a:pt x="2007" y="5107"/>
                    <a:pt x="1946" y="4955"/>
                  </a:cubicBezTo>
                  <a:cubicBezTo>
                    <a:pt x="1946" y="4894"/>
                    <a:pt x="1916" y="4833"/>
                    <a:pt x="1916" y="4773"/>
                  </a:cubicBezTo>
                  <a:cubicBezTo>
                    <a:pt x="1946" y="4773"/>
                    <a:pt x="1916" y="4742"/>
                    <a:pt x="1946" y="4742"/>
                  </a:cubicBezTo>
                  <a:cubicBezTo>
                    <a:pt x="1977" y="4712"/>
                    <a:pt x="1977" y="4712"/>
                    <a:pt x="2007" y="4681"/>
                  </a:cubicBezTo>
                  <a:cubicBezTo>
                    <a:pt x="2037" y="4681"/>
                    <a:pt x="2037" y="4651"/>
                    <a:pt x="2068" y="4651"/>
                  </a:cubicBezTo>
                  <a:cubicBezTo>
                    <a:pt x="2098" y="4651"/>
                    <a:pt x="2129" y="4621"/>
                    <a:pt x="2159" y="4621"/>
                  </a:cubicBezTo>
                  <a:cubicBezTo>
                    <a:pt x="2189" y="4590"/>
                    <a:pt x="2250" y="4590"/>
                    <a:pt x="2281" y="4590"/>
                  </a:cubicBezTo>
                  <a:lnTo>
                    <a:pt x="2372" y="4560"/>
                  </a:lnTo>
                  <a:lnTo>
                    <a:pt x="2585" y="4529"/>
                  </a:lnTo>
                  <a:lnTo>
                    <a:pt x="2585" y="4317"/>
                  </a:lnTo>
                  <a:cubicBezTo>
                    <a:pt x="2554" y="3709"/>
                    <a:pt x="2493" y="3131"/>
                    <a:pt x="2372" y="2554"/>
                  </a:cubicBezTo>
                  <a:cubicBezTo>
                    <a:pt x="2311" y="2280"/>
                    <a:pt x="2250" y="1976"/>
                    <a:pt x="2159" y="1703"/>
                  </a:cubicBezTo>
                  <a:cubicBezTo>
                    <a:pt x="2068" y="1429"/>
                    <a:pt x="1977" y="1125"/>
                    <a:pt x="1825" y="852"/>
                  </a:cubicBezTo>
                  <a:cubicBezTo>
                    <a:pt x="1734" y="730"/>
                    <a:pt x="1642" y="578"/>
                    <a:pt x="1551" y="456"/>
                  </a:cubicBezTo>
                  <a:cubicBezTo>
                    <a:pt x="1430" y="335"/>
                    <a:pt x="1308" y="183"/>
                    <a:pt x="1126" y="92"/>
                  </a:cubicBezTo>
                  <a:lnTo>
                    <a:pt x="1065" y="61"/>
                  </a:lnTo>
                  <a:lnTo>
                    <a:pt x="1004" y="31"/>
                  </a:lnTo>
                  <a:lnTo>
                    <a:pt x="974" y="3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60;p31">
              <a:extLst>
                <a:ext uri="{FF2B5EF4-FFF2-40B4-BE49-F238E27FC236}">
                  <a16:creationId xmlns:a16="http://schemas.microsoft.com/office/drawing/2014/main" id="{1EA279BB-AF42-62DA-3AA8-F4CEB1872741}"/>
                </a:ext>
              </a:extLst>
            </p:cNvPr>
            <p:cNvSpPr/>
            <p:nvPr/>
          </p:nvSpPr>
          <p:spPr>
            <a:xfrm>
              <a:off x="-38200" y="5909588"/>
              <a:ext cx="1142900" cy="1389825"/>
            </a:xfrm>
            <a:custGeom>
              <a:avLst/>
              <a:gdLst/>
              <a:ahLst/>
              <a:cxnLst/>
              <a:rect l="l" t="t" r="r" b="b"/>
              <a:pathLst>
                <a:path w="45716" h="55593" extrusionOk="0">
                  <a:moveTo>
                    <a:pt x="11946" y="0"/>
                  </a:moveTo>
                  <a:cubicBezTo>
                    <a:pt x="11946" y="0"/>
                    <a:pt x="1" y="9848"/>
                    <a:pt x="7356" y="18572"/>
                  </a:cubicBezTo>
                  <a:cubicBezTo>
                    <a:pt x="14682" y="27265"/>
                    <a:pt x="21551" y="38511"/>
                    <a:pt x="21551" y="38511"/>
                  </a:cubicBezTo>
                  <a:lnTo>
                    <a:pt x="5502" y="42402"/>
                  </a:lnTo>
                  <a:cubicBezTo>
                    <a:pt x="5502" y="42402"/>
                    <a:pt x="821" y="54864"/>
                    <a:pt x="10092" y="55472"/>
                  </a:cubicBezTo>
                  <a:cubicBezTo>
                    <a:pt x="11312" y="55554"/>
                    <a:pt x="12537" y="55592"/>
                    <a:pt x="13762" y="55592"/>
                  </a:cubicBezTo>
                  <a:cubicBezTo>
                    <a:pt x="29815" y="55592"/>
                    <a:pt x="45716" y="49059"/>
                    <a:pt x="45716" y="49059"/>
                  </a:cubicBezTo>
                  <a:cubicBezTo>
                    <a:pt x="45716" y="49059"/>
                    <a:pt x="37144" y="33131"/>
                    <a:pt x="32554" y="24286"/>
                  </a:cubicBezTo>
                  <a:cubicBezTo>
                    <a:pt x="26597" y="12858"/>
                    <a:pt x="11946" y="0"/>
                    <a:pt x="11946" y="0"/>
                  </a:cubicBezTo>
                  <a:close/>
                </a:path>
              </a:pathLst>
            </a:custGeom>
            <a:solidFill>
              <a:srgbClr val="467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361;p31">
              <a:extLst>
                <a:ext uri="{FF2B5EF4-FFF2-40B4-BE49-F238E27FC236}">
                  <a16:creationId xmlns:a16="http://schemas.microsoft.com/office/drawing/2014/main" id="{6F02AC6F-BF11-5884-8722-36586527C4BD}"/>
                </a:ext>
              </a:extLst>
            </p:cNvPr>
            <p:cNvSpPr/>
            <p:nvPr/>
          </p:nvSpPr>
          <p:spPr>
            <a:xfrm>
              <a:off x="749050" y="6522813"/>
              <a:ext cx="355650" cy="647450"/>
            </a:xfrm>
            <a:custGeom>
              <a:avLst/>
              <a:gdLst/>
              <a:ahLst/>
              <a:cxnLst/>
              <a:rect l="l" t="t" r="r" b="b"/>
              <a:pathLst>
                <a:path w="14226" h="25898" extrusionOk="0">
                  <a:moveTo>
                    <a:pt x="1186" y="0"/>
                  </a:moveTo>
                  <a:cubicBezTo>
                    <a:pt x="943" y="2341"/>
                    <a:pt x="365" y="4621"/>
                    <a:pt x="213" y="6991"/>
                  </a:cubicBezTo>
                  <a:cubicBezTo>
                    <a:pt x="1" y="10457"/>
                    <a:pt x="1095" y="13739"/>
                    <a:pt x="2706" y="16779"/>
                  </a:cubicBezTo>
                  <a:cubicBezTo>
                    <a:pt x="4590" y="20305"/>
                    <a:pt x="7144" y="23283"/>
                    <a:pt x="10092" y="25898"/>
                  </a:cubicBezTo>
                  <a:cubicBezTo>
                    <a:pt x="12584" y="25138"/>
                    <a:pt x="14226" y="24530"/>
                    <a:pt x="14226" y="24530"/>
                  </a:cubicBezTo>
                  <a:cubicBezTo>
                    <a:pt x="14226" y="24530"/>
                    <a:pt x="5806" y="8876"/>
                    <a:pt x="1186" y="0"/>
                  </a:cubicBezTo>
                  <a:close/>
                </a:path>
              </a:pathLst>
            </a:custGeom>
            <a:solidFill>
              <a:srgbClr val="2D4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362;p31">
              <a:extLst>
                <a:ext uri="{FF2B5EF4-FFF2-40B4-BE49-F238E27FC236}">
                  <a16:creationId xmlns:a16="http://schemas.microsoft.com/office/drawing/2014/main" id="{7236D0ED-3D69-597A-D411-86E9DDB59380}"/>
                </a:ext>
              </a:extLst>
            </p:cNvPr>
            <p:cNvSpPr/>
            <p:nvPr/>
          </p:nvSpPr>
          <p:spPr>
            <a:xfrm>
              <a:off x="-38200" y="5909588"/>
              <a:ext cx="838200" cy="949875"/>
            </a:xfrm>
            <a:custGeom>
              <a:avLst/>
              <a:gdLst/>
              <a:ahLst/>
              <a:cxnLst/>
              <a:rect l="l" t="t" r="r" b="b"/>
              <a:pathLst>
                <a:path w="33528" h="37995" extrusionOk="0">
                  <a:moveTo>
                    <a:pt x="11946" y="0"/>
                  </a:moveTo>
                  <a:cubicBezTo>
                    <a:pt x="11946" y="0"/>
                    <a:pt x="1" y="9848"/>
                    <a:pt x="7356" y="18572"/>
                  </a:cubicBezTo>
                  <a:cubicBezTo>
                    <a:pt x="13739" y="26171"/>
                    <a:pt x="19788" y="35685"/>
                    <a:pt x="21247" y="37995"/>
                  </a:cubicBezTo>
                  <a:cubicBezTo>
                    <a:pt x="25229" y="33922"/>
                    <a:pt x="29120" y="29727"/>
                    <a:pt x="33527" y="26110"/>
                  </a:cubicBezTo>
                  <a:cubicBezTo>
                    <a:pt x="33193" y="25502"/>
                    <a:pt x="32858" y="24894"/>
                    <a:pt x="32554" y="24286"/>
                  </a:cubicBezTo>
                  <a:cubicBezTo>
                    <a:pt x="26597" y="12827"/>
                    <a:pt x="11946" y="0"/>
                    <a:pt x="11946" y="0"/>
                  </a:cubicBezTo>
                  <a:close/>
                </a:path>
              </a:pathLst>
            </a:custGeom>
            <a:solidFill>
              <a:srgbClr val="467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63;p31">
              <a:extLst>
                <a:ext uri="{FF2B5EF4-FFF2-40B4-BE49-F238E27FC236}">
                  <a16:creationId xmlns:a16="http://schemas.microsoft.com/office/drawing/2014/main" id="{957FB33D-A498-6772-E071-791E8FAEB875}"/>
                </a:ext>
              </a:extLst>
            </p:cNvPr>
            <p:cNvSpPr/>
            <p:nvPr/>
          </p:nvSpPr>
          <p:spPr>
            <a:xfrm>
              <a:off x="-874850" y="6943338"/>
              <a:ext cx="1146725" cy="361600"/>
            </a:xfrm>
            <a:custGeom>
              <a:avLst/>
              <a:gdLst/>
              <a:ahLst/>
              <a:cxnLst/>
              <a:rect l="l" t="t" r="r" b="b"/>
              <a:pathLst>
                <a:path w="45869" h="14464" extrusionOk="0">
                  <a:moveTo>
                    <a:pt x="7132" y="0"/>
                  </a:moveTo>
                  <a:cubicBezTo>
                    <a:pt x="5780" y="0"/>
                    <a:pt x="4556" y="106"/>
                    <a:pt x="3679" y="383"/>
                  </a:cubicBezTo>
                  <a:cubicBezTo>
                    <a:pt x="1" y="1508"/>
                    <a:pt x="4348" y="6341"/>
                    <a:pt x="5290" y="6341"/>
                  </a:cubicBezTo>
                  <a:cubicBezTo>
                    <a:pt x="6202" y="6341"/>
                    <a:pt x="12372" y="7010"/>
                    <a:pt x="15351" y="7709"/>
                  </a:cubicBezTo>
                  <a:cubicBezTo>
                    <a:pt x="17934" y="8309"/>
                    <a:pt x="34338" y="14464"/>
                    <a:pt x="40372" y="14464"/>
                  </a:cubicBezTo>
                  <a:cubicBezTo>
                    <a:pt x="41367" y="14464"/>
                    <a:pt x="42080" y="14297"/>
                    <a:pt x="42403" y="13909"/>
                  </a:cubicBezTo>
                  <a:cubicBezTo>
                    <a:pt x="42403" y="13909"/>
                    <a:pt x="45868" y="3575"/>
                    <a:pt x="38968" y="1052"/>
                  </a:cubicBezTo>
                  <a:cubicBezTo>
                    <a:pt x="36875" y="283"/>
                    <a:pt x="35654" y="25"/>
                    <a:pt x="34469" y="25"/>
                  </a:cubicBezTo>
                  <a:cubicBezTo>
                    <a:pt x="32048" y="25"/>
                    <a:pt x="29775" y="1100"/>
                    <a:pt x="20535" y="1100"/>
                  </a:cubicBezTo>
                  <a:cubicBezTo>
                    <a:pt x="19445" y="1100"/>
                    <a:pt x="18258" y="1086"/>
                    <a:pt x="16962" y="1052"/>
                  </a:cubicBezTo>
                  <a:cubicBezTo>
                    <a:pt x="16962" y="1052"/>
                    <a:pt x="11404" y="0"/>
                    <a:pt x="7132" y="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64;p31">
              <a:extLst>
                <a:ext uri="{FF2B5EF4-FFF2-40B4-BE49-F238E27FC236}">
                  <a16:creationId xmlns:a16="http://schemas.microsoft.com/office/drawing/2014/main" id="{B8D7F73A-754B-1B9B-FA02-56360C81EEDB}"/>
                </a:ext>
              </a:extLst>
            </p:cNvPr>
            <p:cNvSpPr/>
            <p:nvPr/>
          </p:nvSpPr>
          <p:spPr>
            <a:xfrm>
              <a:off x="-874850" y="6943338"/>
              <a:ext cx="962825" cy="357625"/>
            </a:xfrm>
            <a:custGeom>
              <a:avLst/>
              <a:gdLst/>
              <a:ahLst/>
              <a:cxnLst/>
              <a:rect l="l" t="t" r="r" b="b"/>
              <a:pathLst>
                <a:path w="38513" h="14305" extrusionOk="0">
                  <a:moveTo>
                    <a:pt x="7132" y="0"/>
                  </a:moveTo>
                  <a:cubicBezTo>
                    <a:pt x="5780" y="0"/>
                    <a:pt x="4556" y="106"/>
                    <a:pt x="3679" y="383"/>
                  </a:cubicBezTo>
                  <a:cubicBezTo>
                    <a:pt x="1" y="1508"/>
                    <a:pt x="4378" y="6341"/>
                    <a:pt x="5290" y="6341"/>
                  </a:cubicBezTo>
                  <a:cubicBezTo>
                    <a:pt x="6202" y="6341"/>
                    <a:pt x="12372" y="7010"/>
                    <a:pt x="15381" y="7709"/>
                  </a:cubicBezTo>
                  <a:cubicBezTo>
                    <a:pt x="17691" y="8256"/>
                    <a:pt x="31491" y="13393"/>
                    <a:pt x="38512" y="14305"/>
                  </a:cubicBezTo>
                  <a:cubicBezTo>
                    <a:pt x="36506" y="13757"/>
                    <a:pt x="34470" y="12694"/>
                    <a:pt x="33163" y="11083"/>
                  </a:cubicBezTo>
                  <a:cubicBezTo>
                    <a:pt x="31582" y="9107"/>
                    <a:pt x="32433" y="6250"/>
                    <a:pt x="33649" y="4304"/>
                  </a:cubicBezTo>
                  <a:cubicBezTo>
                    <a:pt x="34622" y="2724"/>
                    <a:pt x="36111" y="1143"/>
                    <a:pt x="37935" y="687"/>
                  </a:cubicBezTo>
                  <a:cubicBezTo>
                    <a:pt x="36459" y="209"/>
                    <a:pt x="35463" y="38"/>
                    <a:pt x="34495" y="38"/>
                  </a:cubicBezTo>
                  <a:cubicBezTo>
                    <a:pt x="32074" y="38"/>
                    <a:pt x="29827" y="1106"/>
                    <a:pt x="20703" y="1106"/>
                  </a:cubicBezTo>
                  <a:cubicBezTo>
                    <a:pt x="19567" y="1106"/>
                    <a:pt x="18325" y="1089"/>
                    <a:pt x="16962" y="1052"/>
                  </a:cubicBezTo>
                  <a:cubicBezTo>
                    <a:pt x="16962" y="1052"/>
                    <a:pt x="11404" y="0"/>
                    <a:pt x="7132" y="0"/>
                  </a:cubicBez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65;p31">
              <a:extLst>
                <a:ext uri="{FF2B5EF4-FFF2-40B4-BE49-F238E27FC236}">
                  <a16:creationId xmlns:a16="http://schemas.microsoft.com/office/drawing/2014/main" id="{65DAD2E7-5D05-BC2A-F9DA-F439A86D9DA3}"/>
                </a:ext>
              </a:extLst>
            </p:cNvPr>
            <p:cNvSpPr/>
            <p:nvPr/>
          </p:nvSpPr>
          <p:spPr>
            <a:xfrm>
              <a:off x="-747925" y="5891538"/>
              <a:ext cx="990925" cy="1361250"/>
            </a:xfrm>
            <a:custGeom>
              <a:avLst/>
              <a:gdLst/>
              <a:ahLst/>
              <a:cxnLst/>
              <a:rect l="l" t="t" r="r" b="b"/>
              <a:pathLst>
                <a:path w="39637" h="54450" extrusionOk="0">
                  <a:moveTo>
                    <a:pt x="33196" y="0"/>
                  </a:moveTo>
                  <a:cubicBezTo>
                    <a:pt x="32634" y="0"/>
                    <a:pt x="32095" y="79"/>
                    <a:pt x="31612" y="266"/>
                  </a:cubicBezTo>
                  <a:cubicBezTo>
                    <a:pt x="28633" y="1421"/>
                    <a:pt x="14864" y="48534"/>
                    <a:pt x="14864" y="48534"/>
                  </a:cubicBezTo>
                  <a:cubicBezTo>
                    <a:pt x="14864" y="48534"/>
                    <a:pt x="1459" y="50237"/>
                    <a:pt x="882" y="51513"/>
                  </a:cubicBezTo>
                  <a:cubicBezTo>
                    <a:pt x="0" y="53489"/>
                    <a:pt x="7781" y="53003"/>
                    <a:pt x="10395" y="53550"/>
                  </a:cubicBezTo>
                  <a:cubicBezTo>
                    <a:pt x="12552" y="54029"/>
                    <a:pt x="14522" y="54450"/>
                    <a:pt x="16188" y="54450"/>
                  </a:cubicBezTo>
                  <a:cubicBezTo>
                    <a:pt x="18326" y="54450"/>
                    <a:pt x="19963" y="53757"/>
                    <a:pt x="20852" y="51604"/>
                  </a:cubicBezTo>
                  <a:cubicBezTo>
                    <a:pt x="24621" y="42455"/>
                    <a:pt x="38481" y="26619"/>
                    <a:pt x="37113" y="15859"/>
                  </a:cubicBezTo>
                  <a:lnTo>
                    <a:pt x="35958" y="9659"/>
                  </a:lnTo>
                  <a:lnTo>
                    <a:pt x="39636" y="2090"/>
                  </a:lnTo>
                  <a:cubicBezTo>
                    <a:pt x="39636" y="2090"/>
                    <a:pt x="36096" y="0"/>
                    <a:pt x="33196" y="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66;p31">
              <a:extLst>
                <a:ext uri="{FF2B5EF4-FFF2-40B4-BE49-F238E27FC236}">
                  <a16:creationId xmlns:a16="http://schemas.microsoft.com/office/drawing/2014/main" id="{C516AA7F-FADD-E9CE-B597-B487A0AA27B8}"/>
                </a:ext>
              </a:extLst>
            </p:cNvPr>
            <p:cNvSpPr/>
            <p:nvPr/>
          </p:nvSpPr>
          <p:spPr>
            <a:xfrm>
              <a:off x="764250" y="6165663"/>
              <a:ext cx="997000" cy="970400"/>
            </a:xfrm>
            <a:custGeom>
              <a:avLst/>
              <a:gdLst/>
              <a:ahLst/>
              <a:cxnLst/>
              <a:rect l="l" t="t" r="r" b="b"/>
              <a:pathLst>
                <a:path w="39880" h="38816" extrusionOk="0">
                  <a:moveTo>
                    <a:pt x="6870" y="1"/>
                  </a:moveTo>
                  <a:lnTo>
                    <a:pt x="1" y="18633"/>
                  </a:lnTo>
                  <a:cubicBezTo>
                    <a:pt x="3070" y="31034"/>
                    <a:pt x="13618" y="38816"/>
                    <a:pt x="13618" y="38816"/>
                  </a:cubicBezTo>
                  <a:cubicBezTo>
                    <a:pt x="31186" y="33922"/>
                    <a:pt x="39880" y="12827"/>
                    <a:pt x="39880" y="12827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67;p31">
              <a:extLst>
                <a:ext uri="{FF2B5EF4-FFF2-40B4-BE49-F238E27FC236}">
                  <a16:creationId xmlns:a16="http://schemas.microsoft.com/office/drawing/2014/main" id="{54FAA34F-731C-7EF7-80E0-E8D521EEC130}"/>
                </a:ext>
              </a:extLst>
            </p:cNvPr>
            <p:cNvSpPr/>
            <p:nvPr/>
          </p:nvSpPr>
          <p:spPr>
            <a:xfrm>
              <a:off x="764250" y="6564613"/>
              <a:ext cx="941525" cy="571450"/>
            </a:xfrm>
            <a:custGeom>
              <a:avLst/>
              <a:gdLst/>
              <a:ahLst/>
              <a:cxnLst/>
              <a:rect l="l" t="t" r="r" b="b"/>
              <a:pathLst>
                <a:path w="37661" h="22858" extrusionOk="0">
                  <a:moveTo>
                    <a:pt x="1004" y="0"/>
                  </a:moveTo>
                  <a:lnTo>
                    <a:pt x="1" y="2675"/>
                  </a:lnTo>
                  <a:cubicBezTo>
                    <a:pt x="3070" y="15046"/>
                    <a:pt x="13618" y="22858"/>
                    <a:pt x="13618" y="22858"/>
                  </a:cubicBezTo>
                  <a:cubicBezTo>
                    <a:pt x="26050" y="19393"/>
                    <a:pt x="34044" y="7812"/>
                    <a:pt x="37661" y="1338"/>
                  </a:cubicBezTo>
                  <a:lnTo>
                    <a:pt x="37661" y="1338"/>
                  </a:lnTo>
                  <a:cubicBezTo>
                    <a:pt x="37502" y="1401"/>
                    <a:pt x="37378" y="1428"/>
                    <a:pt x="37282" y="1428"/>
                  </a:cubicBezTo>
                  <a:cubicBezTo>
                    <a:pt x="36617" y="1428"/>
                    <a:pt x="37294" y="104"/>
                    <a:pt x="36782" y="104"/>
                  </a:cubicBezTo>
                  <a:cubicBezTo>
                    <a:pt x="36691" y="104"/>
                    <a:pt x="36563" y="146"/>
                    <a:pt x="36384" y="243"/>
                  </a:cubicBezTo>
                  <a:cubicBezTo>
                    <a:pt x="31241" y="3020"/>
                    <a:pt x="22698" y="3773"/>
                    <a:pt x="18643" y="3773"/>
                  </a:cubicBezTo>
                  <a:cubicBezTo>
                    <a:pt x="18481" y="3773"/>
                    <a:pt x="18325" y="3772"/>
                    <a:pt x="18177" y="3769"/>
                  </a:cubicBezTo>
                  <a:cubicBezTo>
                    <a:pt x="11065" y="3617"/>
                    <a:pt x="7660" y="2098"/>
                    <a:pt x="1004" y="0"/>
                  </a:cubicBez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68;p31">
              <a:extLst>
                <a:ext uri="{FF2B5EF4-FFF2-40B4-BE49-F238E27FC236}">
                  <a16:creationId xmlns:a16="http://schemas.microsoft.com/office/drawing/2014/main" id="{DBF6E3D8-916D-637D-18F2-03CA0718DF83}"/>
                </a:ext>
              </a:extLst>
            </p:cNvPr>
            <p:cNvSpPr/>
            <p:nvPr/>
          </p:nvSpPr>
          <p:spPr>
            <a:xfrm>
              <a:off x="600125" y="6024313"/>
              <a:ext cx="1020900" cy="823475"/>
            </a:xfrm>
            <a:custGeom>
              <a:avLst/>
              <a:gdLst/>
              <a:ahLst/>
              <a:cxnLst/>
              <a:rect l="l" t="t" r="r" b="b"/>
              <a:pathLst>
                <a:path w="40836" h="32939" extrusionOk="0">
                  <a:moveTo>
                    <a:pt x="6414" y="1"/>
                  </a:moveTo>
                  <a:cubicBezTo>
                    <a:pt x="6414" y="1"/>
                    <a:pt x="0" y="21399"/>
                    <a:pt x="2432" y="25229"/>
                  </a:cubicBezTo>
                  <a:cubicBezTo>
                    <a:pt x="4350" y="28189"/>
                    <a:pt x="29898" y="32938"/>
                    <a:pt x="34025" y="32938"/>
                  </a:cubicBezTo>
                  <a:cubicBezTo>
                    <a:pt x="35195" y="32938"/>
                    <a:pt x="34643" y="32556"/>
                    <a:pt x="31338" y="31643"/>
                  </a:cubicBezTo>
                  <a:lnTo>
                    <a:pt x="31338" y="31643"/>
                  </a:lnTo>
                  <a:cubicBezTo>
                    <a:pt x="31338" y="31643"/>
                    <a:pt x="34626" y="32019"/>
                    <a:pt x="36369" y="32019"/>
                  </a:cubicBezTo>
                  <a:cubicBezTo>
                    <a:pt x="38130" y="32019"/>
                    <a:pt x="38315" y="31635"/>
                    <a:pt x="31946" y="30093"/>
                  </a:cubicBezTo>
                  <a:lnTo>
                    <a:pt x="31946" y="30093"/>
                  </a:lnTo>
                  <a:cubicBezTo>
                    <a:pt x="31946" y="30093"/>
                    <a:pt x="34766" y="30352"/>
                    <a:pt x="36325" y="30352"/>
                  </a:cubicBezTo>
                  <a:cubicBezTo>
                    <a:pt x="37971" y="30352"/>
                    <a:pt x="38212" y="30063"/>
                    <a:pt x="32250" y="28877"/>
                  </a:cubicBezTo>
                  <a:lnTo>
                    <a:pt x="32250" y="28877"/>
                  </a:lnTo>
                  <a:cubicBezTo>
                    <a:pt x="32250" y="28877"/>
                    <a:pt x="32496" y="28880"/>
                    <a:pt x="32869" y="28880"/>
                  </a:cubicBezTo>
                  <a:cubicBezTo>
                    <a:pt x="34924" y="28880"/>
                    <a:pt x="40835" y="28772"/>
                    <a:pt x="30882" y="27357"/>
                  </a:cubicBezTo>
                  <a:lnTo>
                    <a:pt x="30791" y="27327"/>
                  </a:lnTo>
                  <a:cubicBezTo>
                    <a:pt x="33070" y="26372"/>
                    <a:pt x="33110" y="26080"/>
                    <a:pt x="32334" y="26080"/>
                  </a:cubicBezTo>
                  <a:cubicBezTo>
                    <a:pt x="31578" y="26080"/>
                    <a:pt x="30048" y="26357"/>
                    <a:pt x="29058" y="26567"/>
                  </a:cubicBezTo>
                  <a:lnTo>
                    <a:pt x="28663" y="26384"/>
                  </a:lnTo>
                  <a:lnTo>
                    <a:pt x="12067" y="19576"/>
                  </a:lnTo>
                  <a:lnTo>
                    <a:pt x="15593" y="4895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69;p31">
              <a:extLst>
                <a:ext uri="{FF2B5EF4-FFF2-40B4-BE49-F238E27FC236}">
                  <a16:creationId xmlns:a16="http://schemas.microsoft.com/office/drawing/2014/main" id="{EFE11AC7-6BDA-DFE7-8350-8AF5A8C7C0D6}"/>
                </a:ext>
              </a:extLst>
            </p:cNvPr>
            <p:cNvSpPr/>
            <p:nvPr/>
          </p:nvSpPr>
          <p:spPr>
            <a:xfrm>
              <a:off x="695850" y="6024313"/>
              <a:ext cx="294125" cy="414175"/>
            </a:xfrm>
            <a:custGeom>
              <a:avLst/>
              <a:gdLst/>
              <a:ahLst/>
              <a:cxnLst/>
              <a:rect l="l" t="t" r="r" b="b"/>
              <a:pathLst>
                <a:path w="11765" h="16567" extrusionOk="0">
                  <a:moveTo>
                    <a:pt x="2585" y="1"/>
                  </a:moveTo>
                  <a:cubicBezTo>
                    <a:pt x="2585" y="1"/>
                    <a:pt x="1217" y="4530"/>
                    <a:pt x="1" y="9788"/>
                  </a:cubicBezTo>
                  <a:cubicBezTo>
                    <a:pt x="2068" y="12889"/>
                    <a:pt x="5442" y="15108"/>
                    <a:pt x="8968" y="16567"/>
                  </a:cubicBezTo>
                  <a:lnTo>
                    <a:pt x="11764" y="4895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70;p31">
              <a:extLst>
                <a:ext uri="{FF2B5EF4-FFF2-40B4-BE49-F238E27FC236}">
                  <a16:creationId xmlns:a16="http://schemas.microsoft.com/office/drawing/2014/main" id="{DA9D67D7-9A80-4A19-3B04-C047EC558E4A}"/>
                </a:ext>
              </a:extLst>
            </p:cNvPr>
            <p:cNvSpPr/>
            <p:nvPr/>
          </p:nvSpPr>
          <p:spPr>
            <a:xfrm>
              <a:off x="1044575" y="6371588"/>
              <a:ext cx="949975" cy="870600"/>
            </a:xfrm>
            <a:custGeom>
              <a:avLst/>
              <a:gdLst/>
              <a:ahLst/>
              <a:cxnLst/>
              <a:rect l="l" t="t" r="r" b="b"/>
              <a:pathLst>
                <a:path w="37999" h="34824" extrusionOk="0">
                  <a:moveTo>
                    <a:pt x="34168" y="1"/>
                  </a:moveTo>
                  <a:lnTo>
                    <a:pt x="23955" y="3831"/>
                  </a:lnTo>
                  <a:lnTo>
                    <a:pt x="26691" y="21551"/>
                  </a:lnTo>
                  <a:cubicBezTo>
                    <a:pt x="26691" y="21551"/>
                    <a:pt x="21645" y="23405"/>
                    <a:pt x="7602" y="28451"/>
                  </a:cubicBezTo>
                  <a:cubicBezTo>
                    <a:pt x="1877" y="30504"/>
                    <a:pt x="579" y="31113"/>
                    <a:pt x="1053" y="31113"/>
                  </a:cubicBezTo>
                  <a:cubicBezTo>
                    <a:pt x="1745" y="31113"/>
                    <a:pt x="6204" y="29819"/>
                    <a:pt x="6204" y="29819"/>
                  </a:cubicBezTo>
                  <a:lnTo>
                    <a:pt x="6204" y="29819"/>
                  </a:lnTo>
                  <a:cubicBezTo>
                    <a:pt x="1017" y="32503"/>
                    <a:pt x="0" y="33309"/>
                    <a:pt x="649" y="33309"/>
                  </a:cubicBezTo>
                  <a:cubicBezTo>
                    <a:pt x="1623" y="33309"/>
                    <a:pt x="6356" y="31491"/>
                    <a:pt x="6356" y="31491"/>
                  </a:cubicBezTo>
                  <a:lnTo>
                    <a:pt x="6356" y="31491"/>
                  </a:lnTo>
                  <a:cubicBezTo>
                    <a:pt x="1714" y="33812"/>
                    <a:pt x="655" y="34552"/>
                    <a:pt x="1193" y="34552"/>
                  </a:cubicBezTo>
                  <a:cubicBezTo>
                    <a:pt x="2143" y="34552"/>
                    <a:pt x="8058" y="32251"/>
                    <a:pt x="8058" y="32250"/>
                  </a:cubicBezTo>
                  <a:lnTo>
                    <a:pt x="8058" y="32250"/>
                  </a:lnTo>
                  <a:cubicBezTo>
                    <a:pt x="3847" y="34212"/>
                    <a:pt x="2989" y="34823"/>
                    <a:pt x="3552" y="34823"/>
                  </a:cubicBezTo>
                  <a:cubicBezTo>
                    <a:pt x="4480" y="34823"/>
                    <a:pt x="9274" y="33162"/>
                    <a:pt x="9274" y="33162"/>
                  </a:cubicBezTo>
                  <a:cubicBezTo>
                    <a:pt x="9274" y="33162"/>
                    <a:pt x="35263" y="29819"/>
                    <a:pt x="36630" y="26293"/>
                  </a:cubicBezTo>
                  <a:cubicBezTo>
                    <a:pt x="37998" y="22797"/>
                    <a:pt x="34168" y="1"/>
                    <a:pt x="34168" y="1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71;p31">
              <a:extLst>
                <a:ext uri="{FF2B5EF4-FFF2-40B4-BE49-F238E27FC236}">
                  <a16:creationId xmlns:a16="http://schemas.microsoft.com/office/drawing/2014/main" id="{D51405C7-1EF6-8922-D0CC-026FFD715BE7}"/>
                </a:ext>
              </a:extLst>
            </p:cNvPr>
            <p:cNvSpPr/>
            <p:nvPr/>
          </p:nvSpPr>
          <p:spPr>
            <a:xfrm>
              <a:off x="1642675" y="6372363"/>
              <a:ext cx="281950" cy="257625"/>
            </a:xfrm>
            <a:custGeom>
              <a:avLst/>
              <a:gdLst/>
              <a:ahLst/>
              <a:cxnLst/>
              <a:rect l="l" t="t" r="r" b="b"/>
              <a:pathLst>
                <a:path w="11278" h="10305" extrusionOk="0">
                  <a:moveTo>
                    <a:pt x="10244" y="0"/>
                  </a:moveTo>
                  <a:lnTo>
                    <a:pt x="1" y="3800"/>
                  </a:lnTo>
                  <a:lnTo>
                    <a:pt x="1034" y="10304"/>
                  </a:lnTo>
                  <a:cubicBezTo>
                    <a:pt x="4651" y="9757"/>
                    <a:pt x="8177" y="8450"/>
                    <a:pt x="11278" y="6596"/>
                  </a:cubicBezTo>
                  <a:cubicBezTo>
                    <a:pt x="10731" y="2797"/>
                    <a:pt x="10244" y="0"/>
                    <a:pt x="10244" y="0"/>
                  </a:cubicBez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72;p31">
              <a:extLst>
                <a:ext uri="{FF2B5EF4-FFF2-40B4-BE49-F238E27FC236}">
                  <a16:creationId xmlns:a16="http://schemas.microsoft.com/office/drawing/2014/main" id="{0A635146-CCB3-8E13-350D-3E34F59528FD}"/>
                </a:ext>
              </a:extLst>
            </p:cNvPr>
            <p:cNvSpPr/>
            <p:nvPr/>
          </p:nvSpPr>
          <p:spPr>
            <a:xfrm>
              <a:off x="711480" y="5871598"/>
              <a:ext cx="1241700" cy="715975"/>
            </a:xfrm>
            <a:custGeom>
              <a:avLst/>
              <a:gdLst/>
              <a:ahLst/>
              <a:cxnLst/>
              <a:rect l="l" t="t" r="r" b="b"/>
              <a:pathLst>
                <a:path w="49668" h="28639" extrusionOk="0">
                  <a:moveTo>
                    <a:pt x="6494" y="0"/>
                  </a:moveTo>
                  <a:cubicBezTo>
                    <a:pt x="5971" y="0"/>
                    <a:pt x="5481" y="56"/>
                    <a:pt x="5047" y="187"/>
                  </a:cubicBezTo>
                  <a:cubicBezTo>
                    <a:pt x="1977" y="1098"/>
                    <a:pt x="1" y="14229"/>
                    <a:pt x="1" y="14229"/>
                  </a:cubicBezTo>
                  <a:cubicBezTo>
                    <a:pt x="14196" y="27999"/>
                    <a:pt x="32220" y="28302"/>
                    <a:pt x="37266" y="28606"/>
                  </a:cubicBezTo>
                  <a:cubicBezTo>
                    <a:pt x="37628" y="28628"/>
                    <a:pt x="37984" y="28638"/>
                    <a:pt x="38334" y="28638"/>
                  </a:cubicBezTo>
                  <a:cubicBezTo>
                    <a:pt x="45364" y="28638"/>
                    <a:pt x="49667" y="24473"/>
                    <a:pt x="49667" y="24473"/>
                  </a:cubicBezTo>
                  <a:cubicBezTo>
                    <a:pt x="49667" y="24473"/>
                    <a:pt x="47357" y="9518"/>
                    <a:pt x="45230" y="6904"/>
                  </a:cubicBezTo>
                  <a:cubicBezTo>
                    <a:pt x="44252" y="5717"/>
                    <a:pt x="42530" y="5396"/>
                    <a:pt x="40954" y="5396"/>
                  </a:cubicBezTo>
                  <a:cubicBezTo>
                    <a:pt x="39100" y="5396"/>
                    <a:pt x="37448" y="5840"/>
                    <a:pt x="37448" y="5840"/>
                  </a:cubicBezTo>
                  <a:cubicBezTo>
                    <a:pt x="37448" y="5840"/>
                    <a:pt x="34105" y="14516"/>
                    <a:pt x="25188" y="14516"/>
                  </a:cubicBezTo>
                  <a:cubicBezTo>
                    <a:pt x="24561" y="14516"/>
                    <a:pt x="23906" y="14473"/>
                    <a:pt x="23223" y="14381"/>
                  </a:cubicBezTo>
                  <a:cubicBezTo>
                    <a:pt x="12828" y="13013"/>
                    <a:pt x="13892" y="2010"/>
                    <a:pt x="13892" y="2010"/>
                  </a:cubicBezTo>
                  <a:cubicBezTo>
                    <a:pt x="13892" y="2010"/>
                    <a:pt x="9626" y="0"/>
                    <a:pt x="6494" y="0"/>
                  </a:cubicBez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73;p31">
              <a:extLst>
                <a:ext uri="{FF2B5EF4-FFF2-40B4-BE49-F238E27FC236}">
                  <a16:creationId xmlns:a16="http://schemas.microsoft.com/office/drawing/2014/main" id="{527B6DE0-E162-D8FF-6ED0-30772529DAD5}"/>
                </a:ext>
              </a:extLst>
            </p:cNvPr>
            <p:cNvSpPr/>
            <p:nvPr/>
          </p:nvSpPr>
          <p:spPr>
            <a:xfrm>
              <a:off x="233075" y="7222738"/>
              <a:ext cx="844275" cy="250725"/>
            </a:xfrm>
            <a:custGeom>
              <a:avLst/>
              <a:gdLst/>
              <a:ahLst/>
              <a:cxnLst/>
              <a:rect l="l" t="t" r="r" b="b"/>
              <a:pathLst>
                <a:path w="33771" h="10029" extrusionOk="0">
                  <a:moveTo>
                    <a:pt x="9570" y="1"/>
                  </a:moveTo>
                  <a:cubicBezTo>
                    <a:pt x="7972" y="1"/>
                    <a:pt x="6840" y="150"/>
                    <a:pt x="6840" y="150"/>
                  </a:cubicBezTo>
                  <a:cubicBezTo>
                    <a:pt x="4803" y="666"/>
                    <a:pt x="1" y="6047"/>
                    <a:pt x="1" y="6047"/>
                  </a:cubicBezTo>
                  <a:cubicBezTo>
                    <a:pt x="1913" y="5567"/>
                    <a:pt x="3755" y="5377"/>
                    <a:pt x="5473" y="5377"/>
                  </a:cubicBezTo>
                  <a:cubicBezTo>
                    <a:pt x="12028" y="5377"/>
                    <a:pt x="16779" y="8144"/>
                    <a:pt x="16779" y="8144"/>
                  </a:cubicBezTo>
                  <a:cubicBezTo>
                    <a:pt x="18416" y="7826"/>
                    <a:pt x="20046" y="7697"/>
                    <a:pt x="21611" y="7697"/>
                  </a:cubicBezTo>
                  <a:cubicBezTo>
                    <a:pt x="28271" y="7697"/>
                    <a:pt x="33771" y="10028"/>
                    <a:pt x="33771" y="10028"/>
                  </a:cubicBezTo>
                  <a:lnTo>
                    <a:pt x="30822" y="2885"/>
                  </a:lnTo>
                  <a:cubicBezTo>
                    <a:pt x="28315" y="1676"/>
                    <a:pt x="25974" y="1290"/>
                    <a:pt x="24008" y="1290"/>
                  </a:cubicBezTo>
                  <a:cubicBezTo>
                    <a:pt x="20541" y="1290"/>
                    <a:pt x="18238" y="2490"/>
                    <a:pt x="18238" y="2490"/>
                  </a:cubicBezTo>
                  <a:cubicBezTo>
                    <a:pt x="16033" y="398"/>
                    <a:pt x="12180" y="1"/>
                    <a:pt x="9570" y="1"/>
                  </a:cubicBezTo>
                  <a:close/>
                </a:path>
              </a:pathLst>
            </a:custGeom>
            <a:solidFill>
              <a:srgbClr val="94C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74;p31">
              <a:extLst>
                <a:ext uri="{FF2B5EF4-FFF2-40B4-BE49-F238E27FC236}">
                  <a16:creationId xmlns:a16="http://schemas.microsoft.com/office/drawing/2014/main" id="{E4BC411C-C4EA-666B-48F1-68C22F69E035}"/>
                </a:ext>
              </a:extLst>
            </p:cNvPr>
            <p:cNvSpPr/>
            <p:nvPr/>
          </p:nvSpPr>
          <p:spPr>
            <a:xfrm>
              <a:off x="233075" y="7194588"/>
              <a:ext cx="844275" cy="250750"/>
            </a:xfrm>
            <a:custGeom>
              <a:avLst/>
              <a:gdLst/>
              <a:ahLst/>
              <a:cxnLst/>
              <a:rect l="l" t="t" r="r" b="b"/>
              <a:pathLst>
                <a:path w="33771" h="10030" extrusionOk="0">
                  <a:moveTo>
                    <a:pt x="9597" y="0"/>
                  </a:moveTo>
                  <a:cubicBezTo>
                    <a:pt x="7984" y="0"/>
                    <a:pt x="6840" y="151"/>
                    <a:pt x="6840" y="151"/>
                  </a:cubicBezTo>
                  <a:cubicBezTo>
                    <a:pt x="4803" y="637"/>
                    <a:pt x="1" y="6017"/>
                    <a:pt x="1" y="6017"/>
                  </a:cubicBezTo>
                  <a:cubicBezTo>
                    <a:pt x="1904" y="5546"/>
                    <a:pt x="3737" y="5360"/>
                    <a:pt x="5447" y="5360"/>
                  </a:cubicBezTo>
                  <a:cubicBezTo>
                    <a:pt x="12015" y="5360"/>
                    <a:pt x="16779" y="8115"/>
                    <a:pt x="16779" y="8115"/>
                  </a:cubicBezTo>
                  <a:cubicBezTo>
                    <a:pt x="18405" y="7799"/>
                    <a:pt x="20023" y="7671"/>
                    <a:pt x="21579" y="7671"/>
                  </a:cubicBezTo>
                  <a:cubicBezTo>
                    <a:pt x="28253" y="7671"/>
                    <a:pt x="33771" y="10030"/>
                    <a:pt x="33771" y="10030"/>
                  </a:cubicBezTo>
                  <a:lnTo>
                    <a:pt x="30822" y="2887"/>
                  </a:lnTo>
                  <a:cubicBezTo>
                    <a:pt x="28298" y="1669"/>
                    <a:pt x="25943" y="1282"/>
                    <a:pt x="23969" y="1282"/>
                  </a:cubicBezTo>
                  <a:cubicBezTo>
                    <a:pt x="20523" y="1282"/>
                    <a:pt x="18238" y="2461"/>
                    <a:pt x="18238" y="2461"/>
                  </a:cubicBezTo>
                  <a:cubicBezTo>
                    <a:pt x="16041" y="395"/>
                    <a:pt x="12206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75;p31">
              <a:extLst>
                <a:ext uri="{FF2B5EF4-FFF2-40B4-BE49-F238E27FC236}">
                  <a16:creationId xmlns:a16="http://schemas.microsoft.com/office/drawing/2014/main" id="{0BAB69C5-68AB-2D06-F594-7B7F7FA8C80B}"/>
                </a:ext>
              </a:extLst>
            </p:cNvPr>
            <p:cNvSpPr/>
            <p:nvPr/>
          </p:nvSpPr>
          <p:spPr>
            <a:xfrm>
              <a:off x="233075" y="7194588"/>
              <a:ext cx="455975" cy="202875"/>
            </a:xfrm>
            <a:custGeom>
              <a:avLst/>
              <a:gdLst/>
              <a:ahLst/>
              <a:cxnLst/>
              <a:rect l="l" t="t" r="r" b="b"/>
              <a:pathLst>
                <a:path w="18239" h="8115" extrusionOk="0">
                  <a:moveTo>
                    <a:pt x="9597" y="0"/>
                  </a:moveTo>
                  <a:cubicBezTo>
                    <a:pt x="7984" y="0"/>
                    <a:pt x="6840" y="151"/>
                    <a:pt x="6840" y="151"/>
                  </a:cubicBezTo>
                  <a:cubicBezTo>
                    <a:pt x="4803" y="637"/>
                    <a:pt x="1" y="6017"/>
                    <a:pt x="1" y="6017"/>
                  </a:cubicBezTo>
                  <a:cubicBezTo>
                    <a:pt x="1904" y="5546"/>
                    <a:pt x="3737" y="5360"/>
                    <a:pt x="5447" y="5360"/>
                  </a:cubicBezTo>
                  <a:cubicBezTo>
                    <a:pt x="12015" y="5360"/>
                    <a:pt x="16779" y="8115"/>
                    <a:pt x="16779" y="8115"/>
                  </a:cubicBezTo>
                  <a:cubicBezTo>
                    <a:pt x="18238" y="3677"/>
                    <a:pt x="18238" y="2461"/>
                    <a:pt x="18238" y="2461"/>
                  </a:cubicBezTo>
                  <a:cubicBezTo>
                    <a:pt x="16041" y="395"/>
                    <a:pt x="12206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TextBox 993">
            <a:extLst>
              <a:ext uri="{FF2B5EF4-FFF2-40B4-BE49-F238E27FC236}">
                <a16:creationId xmlns:a16="http://schemas.microsoft.com/office/drawing/2014/main" id="{BC6AD4D7-57E1-4599-CCDF-05B9B6B18F8F}"/>
              </a:ext>
            </a:extLst>
          </p:cNvPr>
          <p:cNvSpPr txBox="1"/>
          <p:nvPr/>
        </p:nvSpPr>
        <p:spPr>
          <a:xfrm>
            <a:off x="3784313" y="588777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JEOPARDY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sp>
        <p:nvSpPr>
          <p:cNvPr id="996" name="TextBox 995">
            <a:extLst>
              <a:ext uri="{FF2B5EF4-FFF2-40B4-BE49-F238E27FC236}">
                <a16:creationId xmlns:a16="http://schemas.microsoft.com/office/drawing/2014/main" id="{A1615273-8341-C192-FB1A-7E1F84CB0F3C}"/>
              </a:ext>
            </a:extLst>
          </p:cNvPr>
          <p:cNvSpPr txBox="1"/>
          <p:nvPr/>
        </p:nvSpPr>
        <p:spPr>
          <a:xfrm>
            <a:off x="5921447" y="588777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FRESH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grpSp>
        <p:nvGrpSpPr>
          <p:cNvPr id="997" name="Google Shape;917;p25">
            <a:extLst>
              <a:ext uri="{FF2B5EF4-FFF2-40B4-BE49-F238E27FC236}">
                <a16:creationId xmlns:a16="http://schemas.microsoft.com/office/drawing/2014/main" id="{B266FEF8-062A-63DC-E9B7-74F7DF163D25}"/>
              </a:ext>
            </a:extLst>
          </p:cNvPr>
          <p:cNvGrpSpPr/>
          <p:nvPr/>
        </p:nvGrpSpPr>
        <p:grpSpPr>
          <a:xfrm>
            <a:off x="5835285" y="946924"/>
            <a:ext cx="919170" cy="1163734"/>
            <a:chOff x="947271" y="1703457"/>
            <a:chExt cx="2392145" cy="3028623"/>
          </a:xfrm>
        </p:grpSpPr>
        <p:sp>
          <p:nvSpPr>
            <p:cNvPr id="998" name="Google Shape;918;p25">
              <a:extLst>
                <a:ext uri="{FF2B5EF4-FFF2-40B4-BE49-F238E27FC236}">
                  <a16:creationId xmlns:a16="http://schemas.microsoft.com/office/drawing/2014/main" id="{9EDA46C0-7785-5CB1-106C-282EEBBF11A1}"/>
                </a:ext>
              </a:extLst>
            </p:cNvPr>
            <p:cNvSpPr/>
            <p:nvPr/>
          </p:nvSpPr>
          <p:spPr>
            <a:xfrm>
              <a:off x="947271" y="3188410"/>
              <a:ext cx="2392145" cy="1543666"/>
            </a:xfrm>
            <a:custGeom>
              <a:avLst/>
              <a:gdLst/>
              <a:ahLst/>
              <a:cxnLst/>
              <a:rect l="l" t="t" r="r" b="b"/>
              <a:pathLst>
                <a:path w="61188" h="39485" extrusionOk="0">
                  <a:moveTo>
                    <a:pt x="30153" y="0"/>
                  </a:moveTo>
                  <a:lnTo>
                    <a:pt x="30153" y="122"/>
                  </a:lnTo>
                  <a:lnTo>
                    <a:pt x="24591" y="791"/>
                  </a:lnTo>
                  <a:cubicBezTo>
                    <a:pt x="24591" y="791"/>
                    <a:pt x="27904" y="13283"/>
                    <a:pt x="15806" y="17052"/>
                  </a:cubicBezTo>
                  <a:cubicBezTo>
                    <a:pt x="3709" y="20821"/>
                    <a:pt x="943" y="24590"/>
                    <a:pt x="0" y="39484"/>
                  </a:cubicBezTo>
                  <a:lnTo>
                    <a:pt x="61187" y="39484"/>
                  </a:lnTo>
                  <a:cubicBezTo>
                    <a:pt x="60245" y="24590"/>
                    <a:pt x="57509" y="20821"/>
                    <a:pt x="45412" y="17052"/>
                  </a:cubicBezTo>
                  <a:cubicBezTo>
                    <a:pt x="33314" y="13283"/>
                    <a:pt x="36597" y="791"/>
                    <a:pt x="36597" y="791"/>
                  </a:cubicBezTo>
                  <a:lnTo>
                    <a:pt x="31035" y="122"/>
                  </a:lnTo>
                  <a:lnTo>
                    <a:pt x="31035" y="0"/>
                  </a:lnTo>
                  <a:lnTo>
                    <a:pt x="30609" y="61"/>
                  </a:lnTo>
                  <a:lnTo>
                    <a:pt x="30153" y="0"/>
                  </a:lnTo>
                  <a:close/>
                </a:path>
              </a:pathLst>
            </a:custGeom>
            <a:solidFill>
              <a:srgbClr val="CC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19;p25">
              <a:extLst>
                <a:ext uri="{FF2B5EF4-FFF2-40B4-BE49-F238E27FC236}">
                  <a16:creationId xmlns:a16="http://schemas.microsoft.com/office/drawing/2014/main" id="{134E2BA7-6B90-239D-7B59-63C419E96526}"/>
                </a:ext>
              </a:extLst>
            </p:cNvPr>
            <p:cNvSpPr/>
            <p:nvPr/>
          </p:nvSpPr>
          <p:spPr>
            <a:xfrm>
              <a:off x="947271" y="3778982"/>
              <a:ext cx="2392145" cy="953097"/>
            </a:xfrm>
            <a:custGeom>
              <a:avLst/>
              <a:gdLst/>
              <a:ahLst/>
              <a:cxnLst/>
              <a:rect l="l" t="t" r="r" b="b"/>
              <a:pathLst>
                <a:path w="61188" h="24379" extrusionOk="0">
                  <a:moveTo>
                    <a:pt x="41308" y="1"/>
                  </a:moveTo>
                  <a:cubicBezTo>
                    <a:pt x="39456" y="2412"/>
                    <a:pt x="34911" y="4583"/>
                    <a:pt x="30007" y="4583"/>
                  </a:cubicBezTo>
                  <a:cubicBezTo>
                    <a:pt x="26381" y="4583"/>
                    <a:pt x="22559" y="3397"/>
                    <a:pt x="19484" y="244"/>
                  </a:cubicBezTo>
                  <a:cubicBezTo>
                    <a:pt x="18451" y="913"/>
                    <a:pt x="17235" y="1490"/>
                    <a:pt x="15806" y="1946"/>
                  </a:cubicBezTo>
                  <a:cubicBezTo>
                    <a:pt x="3709" y="5715"/>
                    <a:pt x="943" y="9484"/>
                    <a:pt x="0" y="24378"/>
                  </a:cubicBezTo>
                  <a:lnTo>
                    <a:pt x="61187" y="24378"/>
                  </a:lnTo>
                  <a:cubicBezTo>
                    <a:pt x="60245" y="9484"/>
                    <a:pt x="57509" y="5715"/>
                    <a:pt x="45412" y="1946"/>
                  </a:cubicBezTo>
                  <a:cubicBezTo>
                    <a:pt x="43770" y="1429"/>
                    <a:pt x="42433" y="761"/>
                    <a:pt x="41308" y="1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920;p25">
              <a:extLst>
                <a:ext uri="{FF2B5EF4-FFF2-40B4-BE49-F238E27FC236}">
                  <a16:creationId xmlns:a16="http://schemas.microsoft.com/office/drawing/2014/main" id="{B6511C3A-E578-81C7-CA1E-663C7F4A60E0}"/>
                </a:ext>
              </a:extLst>
            </p:cNvPr>
            <p:cNvSpPr/>
            <p:nvPr/>
          </p:nvSpPr>
          <p:spPr>
            <a:xfrm>
              <a:off x="948443" y="4150934"/>
              <a:ext cx="2390972" cy="581147"/>
            </a:xfrm>
            <a:custGeom>
              <a:avLst/>
              <a:gdLst/>
              <a:ahLst/>
              <a:cxnLst/>
              <a:rect l="l" t="t" r="r" b="b"/>
              <a:pathLst>
                <a:path w="61158" h="14865" extrusionOk="0">
                  <a:moveTo>
                    <a:pt x="57814" y="1"/>
                  </a:moveTo>
                  <a:cubicBezTo>
                    <a:pt x="56142" y="1794"/>
                    <a:pt x="54257" y="3435"/>
                    <a:pt x="52403" y="5016"/>
                  </a:cubicBezTo>
                  <a:cubicBezTo>
                    <a:pt x="48968" y="7691"/>
                    <a:pt x="44804" y="9575"/>
                    <a:pt x="40245" y="10335"/>
                  </a:cubicBezTo>
                  <a:cubicBezTo>
                    <a:pt x="36193" y="11292"/>
                    <a:pt x="32202" y="11741"/>
                    <a:pt x="28279" y="11741"/>
                  </a:cubicBezTo>
                  <a:cubicBezTo>
                    <a:pt x="18871" y="11741"/>
                    <a:pt x="9855" y="9158"/>
                    <a:pt x="1338" y="4803"/>
                  </a:cubicBezTo>
                  <a:cubicBezTo>
                    <a:pt x="639" y="7478"/>
                    <a:pt x="244" y="10730"/>
                    <a:pt x="1" y="14864"/>
                  </a:cubicBezTo>
                  <a:lnTo>
                    <a:pt x="61157" y="14864"/>
                  </a:lnTo>
                  <a:cubicBezTo>
                    <a:pt x="60701" y="7812"/>
                    <a:pt x="59850" y="3253"/>
                    <a:pt x="57814" y="1"/>
                  </a:cubicBez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921;p25">
              <a:extLst>
                <a:ext uri="{FF2B5EF4-FFF2-40B4-BE49-F238E27FC236}">
                  <a16:creationId xmlns:a16="http://schemas.microsoft.com/office/drawing/2014/main" id="{358192D0-1D4D-0CDF-C3F0-BE68014764FF}"/>
                </a:ext>
              </a:extLst>
            </p:cNvPr>
            <p:cNvSpPr/>
            <p:nvPr/>
          </p:nvSpPr>
          <p:spPr>
            <a:xfrm rot="-574344">
              <a:off x="1944661" y="3212478"/>
              <a:ext cx="436250" cy="412879"/>
            </a:xfrm>
            <a:custGeom>
              <a:avLst/>
              <a:gdLst/>
              <a:ahLst/>
              <a:cxnLst/>
              <a:rect l="l" t="t" r="r" b="b"/>
              <a:pathLst>
                <a:path w="7935" h="7266" extrusionOk="0">
                  <a:moveTo>
                    <a:pt x="1" y="1"/>
                  </a:moveTo>
                  <a:cubicBezTo>
                    <a:pt x="700" y="6414"/>
                    <a:pt x="7813" y="7265"/>
                    <a:pt x="7813" y="7265"/>
                  </a:cubicBezTo>
                  <a:lnTo>
                    <a:pt x="7934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B3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922;p25">
              <a:extLst>
                <a:ext uri="{FF2B5EF4-FFF2-40B4-BE49-F238E27FC236}">
                  <a16:creationId xmlns:a16="http://schemas.microsoft.com/office/drawing/2014/main" id="{25B3576E-C305-5CA8-828D-95B347781358}"/>
                </a:ext>
              </a:extLst>
            </p:cNvPr>
            <p:cNvSpPr/>
            <p:nvPr/>
          </p:nvSpPr>
          <p:spPr>
            <a:xfrm>
              <a:off x="1218197" y="2190974"/>
              <a:ext cx="1575763" cy="600460"/>
            </a:xfrm>
            <a:custGeom>
              <a:avLst/>
              <a:gdLst/>
              <a:ahLst/>
              <a:cxnLst/>
              <a:rect l="l" t="t" r="r" b="b"/>
              <a:pathLst>
                <a:path w="40306" h="15359" extrusionOk="0">
                  <a:moveTo>
                    <a:pt x="21802" y="1"/>
                  </a:moveTo>
                  <a:cubicBezTo>
                    <a:pt x="17432" y="1"/>
                    <a:pt x="13007" y="900"/>
                    <a:pt x="9423" y="3537"/>
                  </a:cubicBezTo>
                  <a:lnTo>
                    <a:pt x="2311" y="8309"/>
                  </a:lnTo>
                  <a:cubicBezTo>
                    <a:pt x="1" y="9829"/>
                    <a:pt x="578" y="13385"/>
                    <a:pt x="3253" y="14115"/>
                  </a:cubicBezTo>
                  <a:cubicBezTo>
                    <a:pt x="5745" y="14807"/>
                    <a:pt x="9216" y="15359"/>
                    <a:pt x="13948" y="15359"/>
                  </a:cubicBezTo>
                  <a:cubicBezTo>
                    <a:pt x="15451" y="15359"/>
                    <a:pt x="17080" y="15303"/>
                    <a:pt x="18846" y="15179"/>
                  </a:cubicBezTo>
                  <a:lnTo>
                    <a:pt x="40305" y="4145"/>
                  </a:lnTo>
                  <a:cubicBezTo>
                    <a:pt x="40305" y="4145"/>
                    <a:pt x="31182" y="1"/>
                    <a:pt x="21802" y="1"/>
                  </a:cubicBezTo>
                  <a:close/>
                </a:path>
              </a:pathLst>
            </a:custGeom>
            <a:solidFill>
              <a:srgbClr val="4AA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923;p25">
              <a:extLst>
                <a:ext uri="{FF2B5EF4-FFF2-40B4-BE49-F238E27FC236}">
                  <a16:creationId xmlns:a16="http://schemas.microsoft.com/office/drawing/2014/main" id="{72EB162A-D90A-ECE6-1D60-C7DDBD1507E1}"/>
                </a:ext>
              </a:extLst>
            </p:cNvPr>
            <p:cNvSpPr/>
            <p:nvPr/>
          </p:nvSpPr>
          <p:spPr>
            <a:xfrm>
              <a:off x="1451123" y="2637402"/>
              <a:ext cx="417144" cy="424376"/>
            </a:xfrm>
            <a:custGeom>
              <a:avLst/>
              <a:gdLst/>
              <a:ahLst/>
              <a:cxnLst/>
              <a:rect l="l" t="t" r="r" b="b"/>
              <a:pathLst>
                <a:path w="10670" h="10855" extrusionOk="0">
                  <a:moveTo>
                    <a:pt x="4401" y="0"/>
                  </a:moveTo>
                  <a:cubicBezTo>
                    <a:pt x="3693" y="0"/>
                    <a:pt x="3006" y="184"/>
                    <a:pt x="2402" y="568"/>
                  </a:cubicBezTo>
                  <a:cubicBezTo>
                    <a:pt x="365" y="1845"/>
                    <a:pt x="0" y="4884"/>
                    <a:pt x="1550" y="7346"/>
                  </a:cubicBezTo>
                  <a:cubicBezTo>
                    <a:pt x="2783" y="9267"/>
                    <a:pt x="5181" y="10854"/>
                    <a:pt x="7128" y="10854"/>
                  </a:cubicBezTo>
                  <a:cubicBezTo>
                    <a:pt x="7678" y="10854"/>
                    <a:pt x="8191" y="10728"/>
                    <a:pt x="8633" y="10447"/>
                  </a:cubicBezTo>
                  <a:cubicBezTo>
                    <a:pt x="10669" y="9170"/>
                    <a:pt x="10456" y="5188"/>
                    <a:pt x="8876" y="2726"/>
                  </a:cubicBezTo>
                  <a:cubicBezTo>
                    <a:pt x="7793" y="985"/>
                    <a:pt x="6042" y="0"/>
                    <a:pt x="4401" y="0"/>
                  </a:cubicBezTo>
                  <a:close/>
                </a:path>
              </a:pathLst>
            </a:custGeom>
            <a:solidFill>
              <a:srgbClr val="CC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924;p25">
              <a:extLst>
                <a:ext uri="{FF2B5EF4-FFF2-40B4-BE49-F238E27FC236}">
                  <a16:creationId xmlns:a16="http://schemas.microsoft.com/office/drawing/2014/main" id="{028C57D8-E343-4390-E0C6-2BFC7455D7E4}"/>
                </a:ext>
              </a:extLst>
            </p:cNvPr>
            <p:cNvSpPr/>
            <p:nvPr/>
          </p:nvSpPr>
          <p:spPr>
            <a:xfrm>
              <a:off x="2481386" y="2673018"/>
              <a:ext cx="427817" cy="416753"/>
            </a:xfrm>
            <a:custGeom>
              <a:avLst/>
              <a:gdLst/>
              <a:ahLst/>
              <a:cxnLst/>
              <a:rect l="l" t="t" r="r" b="b"/>
              <a:pathLst>
                <a:path w="10943" h="10660" extrusionOk="0">
                  <a:moveTo>
                    <a:pt x="6618" y="0"/>
                  </a:moveTo>
                  <a:cubicBezTo>
                    <a:pt x="5057" y="0"/>
                    <a:pt x="3390" y="863"/>
                    <a:pt x="2250" y="2423"/>
                  </a:cubicBezTo>
                  <a:cubicBezTo>
                    <a:pt x="517" y="4764"/>
                    <a:pt x="0" y="8715"/>
                    <a:pt x="1946" y="10144"/>
                  </a:cubicBezTo>
                  <a:cubicBezTo>
                    <a:pt x="2434" y="10500"/>
                    <a:pt x="3033" y="10659"/>
                    <a:pt x="3684" y="10659"/>
                  </a:cubicBezTo>
                  <a:cubicBezTo>
                    <a:pt x="5583" y="10659"/>
                    <a:pt x="7920" y="9304"/>
                    <a:pt x="9210" y="7560"/>
                  </a:cubicBezTo>
                  <a:cubicBezTo>
                    <a:pt x="10943" y="5189"/>
                    <a:pt x="10791" y="2150"/>
                    <a:pt x="8876" y="721"/>
                  </a:cubicBezTo>
                  <a:cubicBezTo>
                    <a:pt x="8211" y="233"/>
                    <a:pt x="7429" y="0"/>
                    <a:pt x="6618" y="0"/>
                  </a:cubicBezTo>
                  <a:close/>
                </a:path>
              </a:pathLst>
            </a:custGeom>
            <a:solidFill>
              <a:srgbClr val="CC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925;p25">
              <a:extLst>
                <a:ext uri="{FF2B5EF4-FFF2-40B4-BE49-F238E27FC236}">
                  <a16:creationId xmlns:a16="http://schemas.microsoft.com/office/drawing/2014/main" id="{99278E40-E369-FF3C-EB40-F37EDC91FBD3}"/>
                </a:ext>
              </a:extLst>
            </p:cNvPr>
            <p:cNvSpPr/>
            <p:nvPr/>
          </p:nvSpPr>
          <p:spPr>
            <a:xfrm>
              <a:off x="2060727" y="3484282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1"/>
                  </a:moveTo>
                  <a:lnTo>
                    <a:pt x="31" y="31"/>
                  </a:lnTo>
                  <a:cubicBezTo>
                    <a:pt x="3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926;p25">
              <a:extLst>
                <a:ext uri="{FF2B5EF4-FFF2-40B4-BE49-F238E27FC236}">
                  <a16:creationId xmlns:a16="http://schemas.microsoft.com/office/drawing/2014/main" id="{4CA4688C-87CF-EA49-6D23-564AC1B84E5B}"/>
                </a:ext>
              </a:extLst>
            </p:cNvPr>
            <p:cNvSpPr/>
            <p:nvPr/>
          </p:nvSpPr>
          <p:spPr>
            <a:xfrm>
              <a:off x="2193805" y="3535380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31"/>
                  </a:moveTo>
                  <a:cubicBezTo>
                    <a:pt x="31" y="31"/>
                    <a:pt x="31" y="31"/>
                    <a:pt x="1" y="1"/>
                  </a:cubicBezTo>
                  <a:cubicBezTo>
                    <a:pt x="31" y="31"/>
                    <a:pt x="31" y="31"/>
                    <a:pt x="31" y="3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927;p25">
              <a:extLst>
                <a:ext uri="{FF2B5EF4-FFF2-40B4-BE49-F238E27FC236}">
                  <a16:creationId xmlns:a16="http://schemas.microsoft.com/office/drawing/2014/main" id="{B207936D-E2D9-DC51-86E4-ED3646D9A9FE}"/>
                </a:ext>
              </a:extLst>
            </p:cNvPr>
            <p:cNvSpPr/>
            <p:nvPr/>
          </p:nvSpPr>
          <p:spPr>
            <a:xfrm>
              <a:off x="2061900" y="3485494"/>
              <a:ext cx="2424" cy="2385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0"/>
                  </a:moveTo>
                  <a:lnTo>
                    <a:pt x="31" y="61"/>
                  </a:lnTo>
                  <a:cubicBezTo>
                    <a:pt x="61" y="3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928;p25">
              <a:extLst>
                <a:ext uri="{FF2B5EF4-FFF2-40B4-BE49-F238E27FC236}">
                  <a16:creationId xmlns:a16="http://schemas.microsoft.com/office/drawing/2014/main" id="{26095695-6EFA-0424-7E7D-ED4C467D7A4C}"/>
                </a:ext>
              </a:extLst>
            </p:cNvPr>
            <p:cNvSpPr/>
            <p:nvPr/>
          </p:nvSpPr>
          <p:spPr>
            <a:xfrm>
              <a:off x="1956149" y="3357145"/>
              <a:ext cx="2424" cy="1212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cubicBezTo>
                    <a:pt x="31" y="0"/>
                    <a:pt x="31" y="0"/>
                    <a:pt x="61" y="3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929;p25">
              <a:extLst>
                <a:ext uri="{FF2B5EF4-FFF2-40B4-BE49-F238E27FC236}">
                  <a16:creationId xmlns:a16="http://schemas.microsoft.com/office/drawing/2014/main" id="{B2164CCB-535B-3490-6798-C5041627E870}"/>
                </a:ext>
              </a:extLst>
            </p:cNvPr>
            <p:cNvSpPr/>
            <p:nvPr/>
          </p:nvSpPr>
          <p:spPr>
            <a:xfrm>
              <a:off x="2014361" y="3455782"/>
              <a:ext cx="2424" cy="1212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cubicBezTo>
                    <a:pt x="31" y="0"/>
                    <a:pt x="1" y="0"/>
                    <a:pt x="1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930;p25">
              <a:extLst>
                <a:ext uri="{FF2B5EF4-FFF2-40B4-BE49-F238E27FC236}">
                  <a16:creationId xmlns:a16="http://schemas.microsoft.com/office/drawing/2014/main" id="{EC18F47A-D5A7-D099-A020-749154842134}"/>
                </a:ext>
              </a:extLst>
            </p:cNvPr>
            <p:cNvSpPr/>
            <p:nvPr/>
          </p:nvSpPr>
          <p:spPr>
            <a:xfrm>
              <a:off x="1949033" y="3374972"/>
              <a:ext cx="1212" cy="1212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cubicBezTo>
                    <a:pt x="0" y="31"/>
                    <a:pt x="0" y="31"/>
                    <a:pt x="3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931;p25">
              <a:extLst>
                <a:ext uri="{FF2B5EF4-FFF2-40B4-BE49-F238E27FC236}">
                  <a16:creationId xmlns:a16="http://schemas.microsoft.com/office/drawing/2014/main" id="{2D35F8C4-FDD7-75CC-22FB-B240328D205C}"/>
                </a:ext>
              </a:extLst>
            </p:cNvPr>
            <p:cNvSpPr/>
            <p:nvPr/>
          </p:nvSpPr>
          <p:spPr>
            <a:xfrm>
              <a:off x="2038130" y="3475955"/>
              <a:ext cx="1251" cy="1251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932;p25">
              <a:extLst>
                <a:ext uri="{FF2B5EF4-FFF2-40B4-BE49-F238E27FC236}">
                  <a16:creationId xmlns:a16="http://schemas.microsoft.com/office/drawing/2014/main" id="{EE9E0829-B8CA-E395-531F-4C68253E5088}"/>
                </a:ext>
              </a:extLst>
            </p:cNvPr>
            <p:cNvSpPr/>
            <p:nvPr/>
          </p:nvSpPr>
          <p:spPr>
            <a:xfrm>
              <a:off x="1940706" y="3287047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cubicBezTo>
                    <a:pt x="31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933;p25">
              <a:extLst>
                <a:ext uri="{FF2B5EF4-FFF2-40B4-BE49-F238E27FC236}">
                  <a16:creationId xmlns:a16="http://schemas.microsoft.com/office/drawing/2014/main" id="{D79B7821-E40E-673C-DD37-13DDA556B248}"/>
                </a:ext>
              </a:extLst>
            </p:cNvPr>
            <p:cNvSpPr/>
            <p:nvPr/>
          </p:nvSpPr>
          <p:spPr>
            <a:xfrm>
              <a:off x="1920494" y="3334548"/>
              <a:ext cx="2424" cy="39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934;p25">
              <a:extLst>
                <a:ext uri="{FF2B5EF4-FFF2-40B4-BE49-F238E27FC236}">
                  <a16:creationId xmlns:a16="http://schemas.microsoft.com/office/drawing/2014/main" id="{3936A5AB-4933-9108-D87D-6C61B7642B72}"/>
                </a:ext>
              </a:extLst>
            </p:cNvPr>
            <p:cNvSpPr/>
            <p:nvPr/>
          </p:nvSpPr>
          <p:spPr>
            <a:xfrm>
              <a:off x="2235402" y="3536592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935;p25">
              <a:extLst>
                <a:ext uri="{FF2B5EF4-FFF2-40B4-BE49-F238E27FC236}">
                  <a16:creationId xmlns:a16="http://schemas.microsoft.com/office/drawing/2014/main" id="{006C3DBD-E013-7E5C-F43A-679169CFBED5}"/>
                </a:ext>
              </a:extLst>
            </p:cNvPr>
            <p:cNvSpPr/>
            <p:nvPr/>
          </p:nvSpPr>
          <p:spPr>
            <a:xfrm>
              <a:off x="2382750" y="3242205"/>
              <a:ext cx="9539" cy="7115"/>
            </a:xfrm>
            <a:custGeom>
              <a:avLst/>
              <a:gdLst/>
              <a:ahLst/>
              <a:cxnLst/>
              <a:rect l="l" t="t" r="r" b="b"/>
              <a:pathLst>
                <a:path w="244" h="182" extrusionOk="0">
                  <a:moveTo>
                    <a:pt x="71" y="1"/>
                  </a:moveTo>
                  <a:cubicBezTo>
                    <a:pt x="54" y="1"/>
                    <a:pt x="32" y="15"/>
                    <a:pt x="1" y="53"/>
                  </a:cubicBezTo>
                  <a:cubicBezTo>
                    <a:pt x="23" y="53"/>
                    <a:pt x="77" y="181"/>
                    <a:pt x="152" y="181"/>
                  </a:cubicBezTo>
                  <a:cubicBezTo>
                    <a:pt x="180" y="181"/>
                    <a:pt x="211" y="163"/>
                    <a:pt x="244" y="114"/>
                  </a:cubicBezTo>
                  <a:lnTo>
                    <a:pt x="244" y="114"/>
                  </a:lnTo>
                  <a:cubicBezTo>
                    <a:pt x="221" y="132"/>
                    <a:pt x="203" y="139"/>
                    <a:pt x="189" y="139"/>
                  </a:cubicBezTo>
                  <a:cubicBezTo>
                    <a:pt x="125" y="139"/>
                    <a:pt x="124" y="1"/>
                    <a:pt x="71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936;p25">
              <a:extLst>
                <a:ext uri="{FF2B5EF4-FFF2-40B4-BE49-F238E27FC236}">
                  <a16:creationId xmlns:a16="http://schemas.microsoft.com/office/drawing/2014/main" id="{3F559426-1961-ADF0-EBAC-5B1610337CAB}"/>
                </a:ext>
              </a:extLst>
            </p:cNvPr>
            <p:cNvSpPr/>
            <p:nvPr/>
          </p:nvSpPr>
          <p:spPr>
            <a:xfrm>
              <a:off x="1958533" y="3358318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1"/>
                  </a:moveTo>
                  <a:cubicBezTo>
                    <a:pt x="31" y="1"/>
                    <a:pt x="31" y="31"/>
                    <a:pt x="31" y="31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937;p25">
              <a:extLst>
                <a:ext uri="{FF2B5EF4-FFF2-40B4-BE49-F238E27FC236}">
                  <a16:creationId xmlns:a16="http://schemas.microsoft.com/office/drawing/2014/main" id="{99B5DF04-38C7-C412-44A6-7DFFA6E3AF8A}"/>
                </a:ext>
              </a:extLst>
            </p:cNvPr>
            <p:cNvSpPr/>
            <p:nvPr/>
          </p:nvSpPr>
          <p:spPr>
            <a:xfrm>
              <a:off x="2381577" y="3244238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31" y="1"/>
                  </a:lnTo>
                  <a:lnTo>
                    <a:pt x="0" y="31"/>
                  </a:lnTo>
                  <a:cubicBezTo>
                    <a:pt x="0" y="31"/>
                    <a:pt x="0" y="31"/>
                    <a:pt x="31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938;p25">
              <a:extLst>
                <a:ext uri="{FF2B5EF4-FFF2-40B4-BE49-F238E27FC236}">
                  <a16:creationId xmlns:a16="http://schemas.microsoft.com/office/drawing/2014/main" id="{4CEF3625-6043-41A8-7C38-DD45F1A1C839}"/>
                </a:ext>
              </a:extLst>
            </p:cNvPr>
            <p:cNvSpPr/>
            <p:nvPr/>
          </p:nvSpPr>
          <p:spPr>
            <a:xfrm>
              <a:off x="2316211" y="3490225"/>
              <a:ext cx="2424" cy="1251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0" y="1"/>
                  </a:moveTo>
                  <a:cubicBezTo>
                    <a:pt x="0" y="1"/>
                    <a:pt x="31" y="1"/>
                    <a:pt x="61" y="31"/>
                  </a:cubicBezTo>
                  <a:cubicBezTo>
                    <a:pt x="31" y="1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939;p25">
              <a:extLst>
                <a:ext uri="{FF2B5EF4-FFF2-40B4-BE49-F238E27FC236}">
                  <a16:creationId xmlns:a16="http://schemas.microsoft.com/office/drawing/2014/main" id="{35CC9A67-2879-5B51-583F-7E63521D1274}"/>
                </a:ext>
              </a:extLst>
            </p:cNvPr>
            <p:cNvSpPr/>
            <p:nvPr/>
          </p:nvSpPr>
          <p:spPr>
            <a:xfrm>
              <a:off x="2256787" y="3519937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1"/>
                  </a:moveTo>
                  <a:lnTo>
                    <a:pt x="31" y="1"/>
                  </a:lnTo>
                  <a:cubicBezTo>
                    <a:pt x="3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940;p25">
              <a:extLst>
                <a:ext uri="{FF2B5EF4-FFF2-40B4-BE49-F238E27FC236}">
                  <a16:creationId xmlns:a16="http://schemas.microsoft.com/office/drawing/2014/main" id="{E3B18759-671D-FEF4-04A2-F9EB559C23A2}"/>
                </a:ext>
              </a:extLst>
            </p:cNvPr>
            <p:cNvSpPr/>
            <p:nvPr/>
          </p:nvSpPr>
          <p:spPr>
            <a:xfrm>
              <a:off x="1937735" y="3230007"/>
              <a:ext cx="5395" cy="4770"/>
            </a:xfrm>
            <a:custGeom>
              <a:avLst/>
              <a:gdLst/>
              <a:ahLst/>
              <a:cxnLst/>
              <a:rect l="l" t="t" r="r" b="b"/>
              <a:pathLst>
                <a:path w="138" h="122" extrusionOk="0">
                  <a:moveTo>
                    <a:pt x="107" y="0"/>
                  </a:moveTo>
                  <a:cubicBezTo>
                    <a:pt x="107" y="7"/>
                    <a:pt x="108" y="16"/>
                    <a:pt x="111" y="25"/>
                  </a:cubicBezTo>
                  <a:lnTo>
                    <a:pt x="111" y="25"/>
                  </a:lnTo>
                  <a:cubicBezTo>
                    <a:pt x="111" y="18"/>
                    <a:pt x="110" y="9"/>
                    <a:pt x="107" y="0"/>
                  </a:cubicBezTo>
                  <a:close/>
                  <a:moveTo>
                    <a:pt x="111" y="25"/>
                  </a:moveTo>
                  <a:cubicBezTo>
                    <a:pt x="110" y="97"/>
                    <a:pt x="0" y="122"/>
                    <a:pt x="137" y="122"/>
                  </a:cubicBezTo>
                  <a:cubicBezTo>
                    <a:pt x="137" y="98"/>
                    <a:pt x="119" y="57"/>
                    <a:pt x="111" y="25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941;p25">
              <a:extLst>
                <a:ext uri="{FF2B5EF4-FFF2-40B4-BE49-F238E27FC236}">
                  <a16:creationId xmlns:a16="http://schemas.microsoft.com/office/drawing/2014/main" id="{33A5523D-2182-DED1-831B-B91BD0466CD0}"/>
                </a:ext>
              </a:extLst>
            </p:cNvPr>
            <p:cNvSpPr/>
            <p:nvPr/>
          </p:nvSpPr>
          <p:spPr>
            <a:xfrm>
              <a:off x="1956149" y="3357145"/>
              <a:ext cx="2424" cy="1212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0"/>
                  </a:moveTo>
                  <a:cubicBezTo>
                    <a:pt x="31" y="31"/>
                    <a:pt x="31" y="31"/>
                    <a:pt x="0" y="31"/>
                  </a:cubicBezTo>
                  <a:lnTo>
                    <a:pt x="61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942;p25">
              <a:extLst>
                <a:ext uri="{FF2B5EF4-FFF2-40B4-BE49-F238E27FC236}">
                  <a16:creationId xmlns:a16="http://schemas.microsoft.com/office/drawing/2014/main" id="{ABDB5D4E-A327-0229-DCA7-B2F2482712D3}"/>
                </a:ext>
              </a:extLst>
            </p:cNvPr>
            <p:cNvSpPr/>
            <p:nvPr/>
          </p:nvSpPr>
          <p:spPr>
            <a:xfrm>
              <a:off x="2313826" y="3433185"/>
              <a:ext cx="3597" cy="3597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1" y="92"/>
                  </a:moveTo>
                  <a:cubicBezTo>
                    <a:pt x="31" y="62"/>
                    <a:pt x="61" y="31"/>
                    <a:pt x="92" y="1"/>
                  </a:cubicBezTo>
                  <a:cubicBezTo>
                    <a:pt x="61" y="31"/>
                    <a:pt x="31" y="62"/>
                    <a:pt x="1" y="92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943;p25">
              <a:extLst>
                <a:ext uri="{FF2B5EF4-FFF2-40B4-BE49-F238E27FC236}">
                  <a16:creationId xmlns:a16="http://schemas.microsoft.com/office/drawing/2014/main" id="{4BD795D2-E788-8400-82D6-BC6D76CBD340}"/>
                </a:ext>
              </a:extLst>
            </p:cNvPr>
            <p:cNvSpPr/>
            <p:nvPr/>
          </p:nvSpPr>
          <p:spPr>
            <a:xfrm>
              <a:off x="2172421" y="3213353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944;p25">
              <a:extLst>
                <a:ext uri="{FF2B5EF4-FFF2-40B4-BE49-F238E27FC236}">
                  <a16:creationId xmlns:a16="http://schemas.microsoft.com/office/drawing/2014/main" id="{245CFE1A-F7EF-276A-1179-3535C98E3940}"/>
                </a:ext>
              </a:extLst>
            </p:cNvPr>
            <p:cNvSpPr/>
            <p:nvPr/>
          </p:nvSpPr>
          <p:spPr>
            <a:xfrm>
              <a:off x="1941879" y="3230007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945;p25">
              <a:extLst>
                <a:ext uri="{FF2B5EF4-FFF2-40B4-BE49-F238E27FC236}">
                  <a16:creationId xmlns:a16="http://schemas.microsoft.com/office/drawing/2014/main" id="{4E120833-5396-780E-0C50-502062206AE4}"/>
                </a:ext>
              </a:extLst>
            </p:cNvPr>
            <p:cNvSpPr/>
            <p:nvPr/>
          </p:nvSpPr>
          <p:spPr>
            <a:xfrm>
              <a:off x="2007245" y="3193140"/>
              <a:ext cx="2424" cy="1251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31" y="1"/>
                  </a:moveTo>
                  <a:cubicBezTo>
                    <a:pt x="31" y="1"/>
                    <a:pt x="31" y="1"/>
                    <a:pt x="0" y="31"/>
                  </a:cubicBezTo>
                  <a:lnTo>
                    <a:pt x="31" y="3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946;p25">
              <a:extLst>
                <a:ext uri="{FF2B5EF4-FFF2-40B4-BE49-F238E27FC236}">
                  <a16:creationId xmlns:a16="http://schemas.microsoft.com/office/drawing/2014/main" id="{D0F58531-3E16-B876-681B-87DF242B7C20}"/>
                </a:ext>
              </a:extLst>
            </p:cNvPr>
            <p:cNvSpPr/>
            <p:nvPr/>
          </p:nvSpPr>
          <p:spPr>
            <a:xfrm>
              <a:off x="2060727" y="3483109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947;p25">
              <a:extLst>
                <a:ext uri="{FF2B5EF4-FFF2-40B4-BE49-F238E27FC236}">
                  <a16:creationId xmlns:a16="http://schemas.microsoft.com/office/drawing/2014/main" id="{EA9BBBEA-DCB1-8ACE-E193-7B2B075BB24F}"/>
                </a:ext>
              </a:extLst>
            </p:cNvPr>
            <p:cNvSpPr/>
            <p:nvPr/>
          </p:nvSpPr>
          <p:spPr>
            <a:xfrm>
              <a:off x="2161709" y="3212180"/>
              <a:ext cx="1251" cy="1212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0"/>
                  </a:moveTo>
                  <a:lnTo>
                    <a:pt x="1" y="31"/>
                  </a:ln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948;p25">
              <a:extLst>
                <a:ext uri="{FF2B5EF4-FFF2-40B4-BE49-F238E27FC236}">
                  <a16:creationId xmlns:a16="http://schemas.microsoft.com/office/drawing/2014/main" id="{78A72CE6-36D6-1672-4876-8A8091F7420B}"/>
                </a:ext>
              </a:extLst>
            </p:cNvPr>
            <p:cNvSpPr/>
            <p:nvPr/>
          </p:nvSpPr>
          <p:spPr>
            <a:xfrm>
              <a:off x="2026246" y="3435570"/>
              <a:ext cx="39" cy="1212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cubicBezTo>
                    <a:pt x="1" y="31"/>
                    <a:pt x="1" y="31"/>
                    <a:pt x="1" y="1"/>
                  </a:cubicBezTo>
                  <a:cubicBezTo>
                    <a:pt x="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949;p25">
              <a:extLst>
                <a:ext uri="{FF2B5EF4-FFF2-40B4-BE49-F238E27FC236}">
                  <a16:creationId xmlns:a16="http://schemas.microsoft.com/office/drawing/2014/main" id="{BE6C73BB-535A-B0AB-E896-F9E420598F3C}"/>
                </a:ext>
              </a:extLst>
            </p:cNvPr>
            <p:cNvSpPr/>
            <p:nvPr/>
          </p:nvSpPr>
          <p:spPr>
            <a:xfrm>
              <a:off x="2008418" y="3416569"/>
              <a:ext cx="1251" cy="3597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1" y="0"/>
                  </a:moveTo>
                  <a:cubicBezTo>
                    <a:pt x="1" y="15"/>
                    <a:pt x="8" y="31"/>
                    <a:pt x="16" y="46"/>
                  </a:cubicBezTo>
                  <a:lnTo>
                    <a:pt x="16" y="46"/>
                  </a:lnTo>
                  <a:lnTo>
                    <a:pt x="1" y="0"/>
                  </a:lnTo>
                  <a:close/>
                  <a:moveTo>
                    <a:pt x="16" y="46"/>
                  </a:moveTo>
                  <a:lnTo>
                    <a:pt x="31" y="91"/>
                  </a:lnTo>
                  <a:cubicBezTo>
                    <a:pt x="31" y="76"/>
                    <a:pt x="24" y="61"/>
                    <a:pt x="16" y="46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950;p25">
              <a:extLst>
                <a:ext uri="{FF2B5EF4-FFF2-40B4-BE49-F238E27FC236}">
                  <a16:creationId xmlns:a16="http://schemas.microsoft.com/office/drawing/2014/main" id="{765BEF4B-0621-9779-BDBF-9C11DF49BE2D}"/>
                </a:ext>
              </a:extLst>
            </p:cNvPr>
            <p:cNvSpPr/>
            <p:nvPr/>
          </p:nvSpPr>
          <p:spPr>
            <a:xfrm>
              <a:off x="1996534" y="3405857"/>
              <a:ext cx="2424" cy="1251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2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62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951;p25">
              <a:extLst>
                <a:ext uri="{FF2B5EF4-FFF2-40B4-BE49-F238E27FC236}">
                  <a16:creationId xmlns:a16="http://schemas.microsoft.com/office/drawing/2014/main" id="{FF5D0A3E-1F29-2EE3-8EC2-51B823C3BAB4}"/>
                </a:ext>
              </a:extLst>
            </p:cNvPr>
            <p:cNvSpPr/>
            <p:nvPr/>
          </p:nvSpPr>
          <p:spPr>
            <a:xfrm>
              <a:off x="2244902" y="3490929"/>
              <a:ext cx="626" cy="1720"/>
            </a:xfrm>
            <a:custGeom>
              <a:avLst/>
              <a:gdLst/>
              <a:ahLst/>
              <a:cxnLst/>
              <a:rect l="l" t="t" r="r" b="b"/>
              <a:pathLst>
                <a:path w="16" h="44" extrusionOk="0">
                  <a:moveTo>
                    <a:pt x="14" y="1"/>
                  </a:moveTo>
                  <a:cubicBezTo>
                    <a:pt x="13" y="1"/>
                    <a:pt x="10" y="4"/>
                    <a:pt x="1" y="13"/>
                  </a:cubicBezTo>
                  <a:cubicBezTo>
                    <a:pt x="1" y="13"/>
                    <a:pt x="1" y="44"/>
                    <a:pt x="1" y="44"/>
                  </a:cubicBezTo>
                  <a:cubicBezTo>
                    <a:pt x="1" y="22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952;p25">
              <a:extLst>
                <a:ext uri="{FF2B5EF4-FFF2-40B4-BE49-F238E27FC236}">
                  <a16:creationId xmlns:a16="http://schemas.microsoft.com/office/drawing/2014/main" id="{76D6BAE5-03BE-CF82-89BB-5FF2F6DA9070}"/>
                </a:ext>
              </a:extLst>
            </p:cNvPr>
            <p:cNvSpPr/>
            <p:nvPr/>
          </p:nvSpPr>
          <p:spPr>
            <a:xfrm>
              <a:off x="2312653" y="3436743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953;p25">
              <a:extLst>
                <a:ext uri="{FF2B5EF4-FFF2-40B4-BE49-F238E27FC236}">
                  <a16:creationId xmlns:a16="http://schemas.microsoft.com/office/drawing/2014/main" id="{715FE812-A421-9FA9-5423-76B6847F2754}"/>
                </a:ext>
              </a:extLst>
            </p:cNvPr>
            <p:cNvSpPr/>
            <p:nvPr/>
          </p:nvSpPr>
          <p:spPr>
            <a:xfrm>
              <a:off x="1947822" y="3342875"/>
              <a:ext cx="1251" cy="1251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1" y="31"/>
                    <a:pt x="1" y="31"/>
                    <a:pt x="1" y="31"/>
                  </a:cubicBez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954;p25">
              <a:extLst>
                <a:ext uri="{FF2B5EF4-FFF2-40B4-BE49-F238E27FC236}">
                  <a16:creationId xmlns:a16="http://schemas.microsoft.com/office/drawing/2014/main" id="{CF4E7612-A905-03E8-8FD4-BA25A0573880}"/>
                </a:ext>
              </a:extLst>
            </p:cNvPr>
            <p:cNvSpPr/>
            <p:nvPr/>
          </p:nvSpPr>
          <p:spPr>
            <a:xfrm>
              <a:off x="1946649" y="3342875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31"/>
                  </a:moveTo>
                  <a:lnTo>
                    <a:pt x="0" y="1"/>
                  </a:lnTo>
                  <a:cubicBezTo>
                    <a:pt x="31" y="31"/>
                    <a:pt x="31" y="31"/>
                    <a:pt x="31" y="3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955;p25">
              <a:extLst>
                <a:ext uri="{FF2B5EF4-FFF2-40B4-BE49-F238E27FC236}">
                  <a16:creationId xmlns:a16="http://schemas.microsoft.com/office/drawing/2014/main" id="{E3A20953-8945-32C7-AEA6-C606724E75AD}"/>
                </a:ext>
              </a:extLst>
            </p:cNvPr>
            <p:cNvSpPr/>
            <p:nvPr/>
          </p:nvSpPr>
          <p:spPr>
            <a:xfrm>
              <a:off x="1944264" y="3342367"/>
              <a:ext cx="2424" cy="547"/>
            </a:xfrm>
            <a:custGeom>
              <a:avLst/>
              <a:gdLst/>
              <a:ahLst/>
              <a:cxnLst/>
              <a:rect l="l" t="t" r="r" b="b"/>
              <a:pathLst>
                <a:path w="62" h="14" extrusionOk="0">
                  <a:moveTo>
                    <a:pt x="43" y="0"/>
                  </a:moveTo>
                  <a:cubicBezTo>
                    <a:pt x="34" y="0"/>
                    <a:pt x="21" y="4"/>
                    <a:pt x="0" y="14"/>
                  </a:cubicBezTo>
                  <a:lnTo>
                    <a:pt x="61" y="14"/>
                  </a:lnTo>
                  <a:cubicBezTo>
                    <a:pt x="61" y="14"/>
                    <a:pt x="61" y="0"/>
                    <a:pt x="43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956;p25">
              <a:extLst>
                <a:ext uri="{FF2B5EF4-FFF2-40B4-BE49-F238E27FC236}">
                  <a16:creationId xmlns:a16="http://schemas.microsoft.com/office/drawing/2014/main" id="{8DC6D989-4850-8DF3-37C8-7532435FC193}"/>
                </a:ext>
              </a:extLst>
            </p:cNvPr>
            <p:cNvSpPr/>
            <p:nvPr/>
          </p:nvSpPr>
          <p:spPr>
            <a:xfrm>
              <a:off x="1962091" y="3364260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cubicBezTo>
                    <a:pt x="31" y="1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957;p25">
              <a:extLst>
                <a:ext uri="{FF2B5EF4-FFF2-40B4-BE49-F238E27FC236}">
                  <a16:creationId xmlns:a16="http://schemas.microsoft.com/office/drawing/2014/main" id="{DDCD764E-EC58-5DEC-0FAE-F2194434C36C}"/>
                </a:ext>
              </a:extLst>
            </p:cNvPr>
            <p:cNvSpPr/>
            <p:nvPr/>
          </p:nvSpPr>
          <p:spPr>
            <a:xfrm>
              <a:off x="2096381" y="3509264"/>
              <a:ext cx="2385" cy="3597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61" y="0"/>
                  </a:moveTo>
                  <a:cubicBezTo>
                    <a:pt x="37" y="12"/>
                    <a:pt x="32" y="29"/>
                    <a:pt x="31" y="45"/>
                  </a:cubicBezTo>
                  <a:lnTo>
                    <a:pt x="31" y="45"/>
                  </a:lnTo>
                  <a:lnTo>
                    <a:pt x="61" y="0"/>
                  </a:lnTo>
                  <a:close/>
                  <a:moveTo>
                    <a:pt x="31" y="45"/>
                  </a:moveTo>
                  <a:lnTo>
                    <a:pt x="0" y="91"/>
                  </a:lnTo>
                  <a:cubicBezTo>
                    <a:pt x="37" y="91"/>
                    <a:pt x="29" y="69"/>
                    <a:pt x="31" y="45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958;p25">
              <a:extLst>
                <a:ext uri="{FF2B5EF4-FFF2-40B4-BE49-F238E27FC236}">
                  <a16:creationId xmlns:a16="http://schemas.microsoft.com/office/drawing/2014/main" id="{F7677805-5322-D1F4-B24C-F244378E36FD}"/>
                </a:ext>
              </a:extLst>
            </p:cNvPr>
            <p:cNvSpPr/>
            <p:nvPr/>
          </p:nvSpPr>
          <p:spPr>
            <a:xfrm>
              <a:off x="2136766" y="3531822"/>
              <a:ext cx="4809" cy="39"/>
            </a:xfrm>
            <a:custGeom>
              <a:avLst/>
              <a:gdLst/>
              <a:ahLst/>
              <a:cxnLst/>
              <a:rect l="l" t="t" r="r" b="b"/>
              <a:pathLst>
                <a:path w="123" h="1" extrusionOk="0">
                  <a:moveTo>
                    <a:pt x="31" y="1"/>
                  </a:moveTo>
                  <a:lnTo>
                    <a:pt x="1" y="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959;p25">
              <a:extLst>
                <a:ext uri="{FF2B5EF4-FFF2-40B4-BE49-F238E27FC236}">
                  <a16:creationId xmlns:a16="http://schemas.microsoft.com/office/drawing/2014/main" id="{8A58D14E-A486-F45A-ADBE-7DB042542668}"/>
                </a:ext>
              </a:extLst>
            </p:cNvPr>
            <p:cNvSpPr/>
            <p:nvPr/>
          </p:nvSpPr>
          <p:spPr>
            <a:xfrm>
              <a:off x="2374423" y="3329817"/>
              <a:ext cx="4809" cy="4770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62" y="0"/>
                  </a:moveTo>
                  <a:cubicBezTo>
                    <a:pt x="62" y="31"/>
                    <a:pt x="1" y="92"/>
                    <a:pt x="1" y="122"/>
                  </a:cubicBezTo>
                  <a:cubicBezTo>
                    <a:pt x="92" y="92"/>
                    <a:pt x="122" y="31"/>
                    <a:pt x="62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960;p25">
              <a:extLst>
                <a:ext uri="{FF2B5EF4-FFF2-40B4-BE49-F238E27FC236}">
                  <a16:creationId xmlns:a16="http://schemas.microsoft.com/office/drawing/2014/main" id="{85E4840B-1A82-189A-2C6E-F661DD2B40FB}"/>
                </a:ext>
              </a:extLst>
            </p:cNvPr>
            <p:cNvSpPr/>
            <p:nvPr/>
          </p:nvSpPr>
          <p:spPr>
            <a:xfrm>
              <a:off x="2192633" y="3175313"/>
              <a:ext cx="3597" cy="1251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0" y="1"/>
                  </a:moveTo>
                  <a:lnTo>
                    <a:pt x="31" y="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961;p25">
              <a:extLst>
                <a:ext uri="{FF2B5EF4-FFF2-40B4-BE49-F238E27FC236}">
                  <a16:creationId xmlns:a16="http://schemas.microsoft.com/office/drawing/2014/main" id="{43A93E34-EBBF-31A5-090E-D370FD261E4B}"/>
                </a:ext>
              </a:extLst>
            </p:cNvPr>
            <p:cNvSpPr/>
            <p:nvPr/>
          </p:nvSpPr>
          <p:spPr>
            <a:xfrm>
              <a:off x="1669780" y="1980838"/>
              <a:ext cx="1118234" cy="1384354"/>
            </a:xfrm>
            <a:custGeom>
              <a:avLst/>
              <a:gdLst/>
              <a:ahLst/>
              <a:cxnLst/>
              <a:rect l="l" t="t" r="r" b="b"/>
              <a:pathLst>
                <a:path w="28603" h="35410" extrusionOk="0">
                  <a:moveTo>
                    <a:pt x="15376" y="0"/>
                  </a:moveTo>
                  <a:cubicBezTo>
                    <a:pt x="11037" y="0"/>
                    <a:pt x="6651" y="2517"/>
                    <a:pt x="4407" y="5782"/>
                  </a:cubicBezTo>
                  <a:cubicBezTo>
                    <a:pt x="0" y="12195"/>
                    <a:pt x="426" y="22712"/>
                    <a:pt x="2705" y="28274"/>
                  </a:cubicBezTo>
                  <a:cubicBezTo>
                    <a:pt x="4373" y="32405"/>
                    <a:pt x="9369" y="35410"/>
                    <a:pt x="14394" y="35410"/>
                  </a:cubicBezTo>
                  <a:cubicBezTo>
                    <a:pt x="17245" y="35410"/>
                    <a:pt x="20105" y="34442"/>
                    <a:pt x="22371" y="32165"/>
                  </a:cubicBezTo>
                  <a:cubicBezTo>
                    <a:pt x="28602" y="25873"/>
                    <a:pt x="25928" y="8851"/>
                    <a:pt x="25836" y="8608"/>
                  </a:cubicBezTo>
                  <a:cubicBezTo>
                    <a:pt x="23702" y="2341"/>
                    <a:pt x="19561" y="0"/>
                    <a:pt x="15376" y="0"/>
                  </a:cubicBezTo>
                  <a:close/>
                </a:path>
              </a:pathLst>
            </a:custGeom>
            <a:solidFill>
              <a:srgbClr val="CC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962;p25">
              <a:extLst>
                <a:ext uri="{FF2B5EF4-FFF2-40B4-BE49-F238E27FC236}">
                  <a16:creationId xmlns:a16="http://schemas.microsoft.com/office/drawing/2014/main" id="{C3E5F262-450C-6024-7BA1-24DCFEEBC805}"/>
                </a:ext>
              </a:extLst>
            </p:cNvPr>
            <p:cNvSpPr/>
            <p:nvPr/>
          </p:nvSpPr>
          <p:spPr>
            <a:xfrm>
              <a:off x="2253972" y="2492633"/>
              <a:ext cx="121703" cy="402600"/>
            </a:xfrm>
            <a:custGeom>
              <a:avLst/>
              <a:gdLst/>
              <a:ahLst/>
              <a:cxnLst/>
              <a:rect l="l" t="t" r="r" b="b"/>
              <a:pathLst>
                <a:path w="3113" h="10298" extrusionOk="0">
                  <a:moveTo>
                    <a:pt x="2956" y="1"/>
                  </a:moveTo>
                  <a:cubicBezTo>
                    <a:pt x="2877" y="1"/>
                    <a:pt x="2793" y="46"/>
                    <a:pt x="2778" y="137"/>
                  </a:cubicBezTo>
                  <a:cubicBezTo>
                    <a:pt x="2535" y="2964"/>
                    <a:pt x="2291" y="5761"/>
                    <a:pt x="2018" y="8587"/>
                  </a:cubicBezTo>
                  <a:cubicBezTo>
                    <a:pt x="1991" y="8939"/>
                    <a:pt x="1964" y="9291"/>
                    <a:pt x="1937" y="9664"/>
                  </a:cubicBezTo>
                  <a:lnTo>
                    <a:pt x="1937" y="9664"/>
                  </a:lnTo>
                  <a:cubicBezTo>
                    <a:pt x="1356" y="9753"/>
                    <a:pt x="775" y="9869"/>
                    <a:pt x="194" y="9986"/>
                  </a:cubicBezTo>
                  <a:cubicBezTo>
                    <a:pt x="1" y="10041"/>
                    <a:pt x="59" y="10298"/>
                    <a:pt x="231" y="10298"/>
                  </a:cubicBezTo>
                  <a:cubicBezTo>
                    <a:pt x="248" y="10298"/>
                    <a:pt x="266" y="10295"/>
                    <a:pt x="285" y="10290"/>
                  </a:cubicBezTo>
                  <a:cubicBezTo>
                    <a:pt x="893" y="10168"/>
                    <a:pt x="1501" y="10046"/>
                    <a:pt x="2109" y="9925"/>
                  </a:cubicBezTo>
                  <a:cubicBezTo>
                    <a:pt x="2170" y="9925"/>
                    <a:pt x="2231" y="9864"/>
                    <a:pt x="2231" y="9773"/>
                  </a:cubicBezTo>
                  <a:cubicBezTo>
                    <a:pt x="2474" y="6976"/>
                    <a:pt x="2747" y="4180"/>
                    <a:pt x="2991" y="1353"/>
                  </a:cubicBezTo>
                  <a:cubicBezTo>
                    <a:pt x="3021" y="958"/>
                    <a:pt x="3051" y="533"/>
                    <a:pt x="3112" y="137"/>
                  </a:cubicBezTo>
                  <a:cubicBezTo>
                    <a:pt x="3112" y="46"/>
                    <a:pt x="3036" y="1"/>
                    <a:pt x="2956" y="1"/>
                  </a:cubicBezTo>
                  <a:close/>
                </a:path>
              </a:pathLst>
            </a:custGeom>
            <a:solidFill>
              <a:srgbClr val="AD6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963;p25">
              <a:extLst>
                <a:ext uri="{FF2B5EF4-FFF2-40B4-BE49-F238E27FC236}">
                  <a16:creationId xmlns:a16="http://schemas.microsoft.com/office/drawing/2014/main" id="{198AEFF0-B3EC-A8D2-8A74-7E95A581698B}"/>
                </a:ext>
              </a:extLst>
            </p:cNvPr>
            <p:cNvSpPr/>
            <p:nvPr/>
          </p:nvSpPr>
          <p:spPr>
            <a:xfrm>
              <a:off x="2033400" y="2667857"/>
              <a:ext cx="59424" cy="83272"/>
            </a:xfrm>
            <a:custGeom>
              <a:avLst/>
              <a:gdLst/>
              <a:ahLst/>
              <a:cxnLst/>
              <a:rect l="l" t="t" r="r" b="b"/>
              <a:pathLst>
                <a:path w="1520" h="2130" extrusionOk="0">
                  <a:moveTo>
                    <a:pt x="767" y="1"/>
                  </a:moveTo>
                  <a:cubicBezTo>
                    <a:pt x="755" y="1"/>
                    <a:pt x="742" y="1"/>
                    <a:pt x="730" y="2"/>
                  </a:cubicBezTo>
                  <a:cubicBezTo>
                    <a:pt x="304" y="2"/>
                    <a:pt x="0" y="519"/>
                    <a:pt x="31" y="1096"/>
                  </a:cubicBezTo>
                  <a:cubicBezTo>
                    <a:pt x="61" y="1674"/>
                    <a:pt x="395" y="2130"/>
                    <a:pt x="821" y="2130"/>
                  </a:cubicBezTo>
                  <a:cubicBezTo>
                    <a:pt x="1216" y="2099"/>
                    <a:pt x="1520" y="1613"/>
                    <a:pt x="1490" y="1035"/>
                  </a:cubicBezTo>
                  <a:cubicBezTo>
                    <a:pt x="1490" y="447"/>
                    <a:pt x="1147" y="1"/>
                    <a:pt x="767" y="1"/>
                  </a:cubicBezTo>
                  <a:close/>
                </a:path>
              </a:pathLst>
            </a:custGeom>
            <a:solidFill>
              <a:srgbClr val="010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964;p25">
              <a:extLst>
                <a:ext uri="{FF2B5EF4-FFF2-40B4-BE49-F238E27FC236}">
                  <a16:creationId xmlns:a16="http://schemas.microsoft.com/office/drawing/2014/main" id="{1880D5B9-31F3-A7B6-CADA-83866F1D122A}"/>
                </a:ext>
              </a:extLst>
            </p:cNvPr>
            <p:cNvSpPr/>
            <p:nvPr/>
          </p:nvSpPr>
          <p:spPr>
            <a:xfrm>
              <a:off x="2437405" y="2680993"/>
              <a:ext cx="60636" cy="83272"/>
            </a:xfrm>
            <a:custGeom>
              <a:avLst/>
              <a:gdLst/>
              <a:ahLst/>
              <a:cxnLst/>
              <a:rect l="l" t="t" r="r" b="b"/>
              <a:pathLst>
                <a:path w="1551" h="2130" extrusionOk="0">
                  <a:moveTo>
                    <a:pt x="730" y="0"/>
                  </a:moveTo>
                  <a:cubicBezTo>
                    <a:pt x="335" y="31"/>
                    <a:pt x="1" y="517"/>
                    <a:pt x="31" y="1095"/>
                  </a:cubicBezTo>
                  <a:cubicBezTo>
                    <a:pt x="61" y="1655"/>
                    <a:pt x="405" y="2129"/>
                    <a:pt x="786" y="2129"/>
                  </a:cubicBezTo>
                  <a:cubicBezTo>
                    <a:pt x="798" y="2129"/>
                    <a:pt x="810" y="2129"/>
                    <a:pt x="821" y="2128"/>
                  </a:cubicBezTo>
                  <a:cubicBezTo>
                    <a:pt x="1247" y="2098"/>
                    <a:pt x="1551" y="1611"/>
                    <a:pt x="1520" y="1034"/>
                  </a:cubicBezTo>
                  <a:cubicBezTo>
                    <a:pt x="1490" y="456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010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965;p25">
              <a:extLst>
                <a:ext uri="{FF2B5EF4-FFF2-40B4-BE49-F238E27FC236}">
                  <a16:creationId xmlns:a16="http://schemas.microsoft.com/office/drawing/2014/main" id="{3D821980-7742-558D-6415-DC27B81E7F61}"/>
                </a:ext>
              </a:extLst>
            </p:cNvPr>
            <p:cNvSpPr/>
            <p:nvPr/>
          </p:nvSpPr>
          <p:spPr>
            <a:xfrm>
              <a:off x="1586586" y="2778340"/>
              <a:ext cx="111734" cy="142189"/>
            </a:xfrm>
            <a:custGeom>
              <a:avLst/>
              <a:gdLst/>
              <a:ahLst/>
              <a:cxnLst/>
              <a:rect l="l" t="t" r="r" b="b"/>
              <a:pathLst>
                <a:path w="2858" h="3637" extrusionOk="0">
                  <a:moveTo>
                    <a:pt x="1247" y="1857"/>
                  </a:moveTo>
                  <a:cubicBezTo>
                    <a:pt x="1611" y="1857"/>
                    <a:pt x="1976" y="1978"/>
                    <a:pt x="2189" y="2282"/>
                  </a:cubicBezTo>
                  <a:cubicBezTo>
                    <a:pt x="2216" y="2316"/>
                    <a:pt x="2248" y="2331"/>
                    <a:pt x="2279" y="2331"/>
                  </a:cubicBezTo>
                  <a:cubicBezTo>
                    <a:pt x="2326" y="2331"/>
                    <a:pt x="2372" y="2299"/>
                    <a:pt x="2402" y="2254"/>
                  </a:cubicBezTo>
                  <a:lnTo>
                    <a:pt x="2402" y="2254"/>
                  </a:lnTo>
                  <a:cubicBezTo>
                    <a:pt x="2379" y="2754"/>
                    <a:pt x="2175" y="3317"/>
                    <a:pt x="1619" y="3317"/>
                  </a:cubicBezTo>
                  <a:cubicBezTo>
                    <a:pt x="1607" y="3317"/>
                    <a:pt x="1594" y="3316"/>
                    <a:pt x="1581" y="3316"/>
                  </a:cubicBezTo>
                  <a:cubicBezTo>
                    <a:pt x="1338" y="3316"/>
                    <a:pt x="1125" y="3194"/>
                    <a:pt x="943" y="3042"/>
                  </a:cubicBezTo>
                  <a:cubicBezTo>
                    <a:pt x="760" y="2860"/>
                    <a:pt x="578" y="2586"/>
                    <a:pt x="608" y="2313"/>
                  </a:cubicBezTo>
                  <a:cubicBezTo>
                    <a:pt x="669" y="2009"/>
                    <a:pt x="973" y="1887"/>
                    <a:pt x="1247" y="1857"/>
                  </a:cubicBezTo>
                  <a:close/>
                  <a:moveTo>
                    <a:pt x="494" y="1"/>
                  </a:moveTo>
                  <a:cubicBezTo>
                    <a:pt x="335" y="1"/>
                    <a:pt x="343" y="307"/>
                    <a:pt x="517" y="307"/>
                  </a:cubicBezTo>
                  <a:lnTo>
                    <a:pt x="669" y="307"/>
                  </a:lnTo>
                  <a:lnTo>
                    <a:pt x="791" y="337"/>
                  </a:lnTo>
                  <a:cubicBezTo>
                    <a:pt x="1003" y="398"/>
                    <a:pt x="1216" y="459"/>
                    <a:pt x="1429" y="550"/>
                  </a:cubicBezTo>
                  <a:cubicBezTo>
                    <a:pt x="2007" y="854"/>
                    <a:pt x="2371" y="1371"/>
                    <a:pt x="2402" y="2039"/>
                  </a:cubicBezTo>
                  <a:cubicBezTo>
                    <a:pt x="2165" y="1735"/>
                    <a:pt x="1730" y="1543"/>
                    <a:pt x="1308" y="1543"/>
                  </a:cubicBezTo>
                  <a:cubicBezTo>
                    <a:pt x="971" y="1543"/>
                    <a:pt x="642" y="1665"/>
                    <a:pt x="426" y="1948"/>
                  </a:cubicBezTo>
                  <a:cubicBezTo>
                    <a:pt x="0" y="2556"/>
                    <a:pt x="639" y="3346"/>
                    <a:pt x="1216" y="3559"/>
                  </a:cubicBezTo>
                  <a:cubicBezTo>
                    <a:pt x="1336" y="3612"/>
                    <a:pt x="1468" y="3636"/>
                    <a:pt x="1601" y="3636"/>
                  </a:cubicBezTo>
                  <a:cubicBezTo>
                    <a:pt x="1771" y="3636"/>
                    <a:pt x="1944" y="3597"/>
                    <a:pt x="2098" y="3529"/>
                  </a:cubicBezTo>
                  <a:cubicBezTo>
                    <a:pt x="2402" y="3377"/>
                    <a:pt x="2584" y="3042"/>
                    <a:pt x="2675" y="2708"/>
                  </a:cubicBezTo>
                  <a:cubicBezTo>
                    <a:pt x="2858" y="1887"/>
                    <a:pt x="2584" y="975"/>
                    <a:pt x="1885" y="489"/>
                  </a:cubicBezTo>
                  <a:cubicBezTo>
                    <a:pt x="1520" y="185"/>
                    <a:pt x="1003" y="33"/>
                    <a:pt x="517" y="3"/>
                  </a:cubicBezTo>
                  <a:cubicBezTo>
                    <a:pt x="509" y="1"/>
                    <a:pt x="502" y="1"/>
                    <a:pt x="494" y="1"/>
                  </a:cubicBezTo>
                  <a:close/>
                </a:path>
              </a:pathLst>
            </a:custGeom>
            <a:solidFill>
              <a:srgbClr val="AD6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966;p25">
              <a:extLst>
                <a:ext uri="{FF2B5EF4-FFF2-40B4-BE49-F238E27FC236}">
                  <a16:creationId xmlns:a16="http://schemas.microsoft.com/office/drawing/2014/main" id="{479CC185-84BA-8A89-4841-81BFF30A2AFD}"/>
                </a:ext>
              </a:extLst>
            </p:cNvPr>
            <p:cNvSpPr/>
            <p:nvPr/>
          </p:nvSpPr>
          <p:spPr>
            <a:xfrm>
              <a:off x="2704773" y="2810438"/>
              <a:ext cx="97503" cy="142267"/>
            </a:xfrm>
            <a:custGeom>
              <a:avLst/>
              <a:gdLst/>
              <a:ahLst/>
              <a:cxnLst/>
              <a:rect l="l" t="t" r="r" b="b"/>
              <a:pathLst>
                <a:path w="2494" h="3639" extrusionOk="0">
                  <a:moveTo>
                    <a:pt x="1369" y="1857"/>
                  </a:moveTo>
                  <a:cubicBezTo>
                    <a:pt x="1642" y="1857"/>
                    <a:pt x="1946" y="1948"/>
                    <a:pt x="2068" y="2191"/>
                  </a:cubicBezTo>
                  <a:cubicBezTo>
                    <a:pt x="2189" y="2404"/>
                    <a:pt x="2068" y="2708"/>
                    <a:pt x="1916" y="2920"/>
                  </a:cubicBezTo>
                  <a:cubicBezTo>
                    <a:pt x="1764" y="3103"/>
                    <a:pt x="1551" y="3255"/>
                    <a:pt x="1308" y="3316"/>
                  </a:cubicBezTo>
                  <a:cubicBezTo>
                    <a:pt x="1258" y="3323"/>
                    <a:pt x="1206" y="3327"/>
                    <a:pt x="1153" y="3327"/>
                  </a:cubicBezTo>
                  <a:cubicBezTo>
                    <a:pt x="984" y="3327"/>
                    <a:pt x="809" y="3287"/>
                    <a:pt x="669" y="3194"/>
                  </a:cubicBezTo>
                  <a:cubicBezTo>
                    <a:pt x="457" y="2981"/>
                    <a:pt x="365" y="2677"/>
                    <a:pt x="335" y="2373"/>
                  </a:cubicBezTo>
                  <a:cubicBezTo>
                    <a:pt x="332" y="2334"/>
                    <a:pt x="329" y="2295"/>
                    <a:pt x="328" y="2256"/>
                  </a:cubicBezTo>
                  <a:lnTo>
                    <a:pt x="328" y="2256"/>
                  </a:lnTo>
                  <a:cubicBezTo>
                    <a:pt x="356" y="2303"/>
                    <a:pt x="403" y="2334"/>
                    <a:pt x="451" y="2334"/>
                  </a:cubicBezTo>
                  <a:cubicBezTo>
                    <a:pt x="484" y="2334"/>
                    <a:pt x="519" y="2319"/>
                    <a:pt x="548" y="2282"/>
                  </a:cubicBezTo>
                  <a:cubicBezTo>
                    <a:pt x="761" y="2009"/>
                    <a:pt x="1065" y="1887"/>
                    <a:pt x="1369" y="1857"/>
                  </a:cubicBezTo>
                  <a:close/>
                  <a:moveTo>
                    <a:pt x="2244" y="0"/>
                  </a:moveTo>
                  <a:cubicBezTo>
                    <a:pt x="2237" y="0"/>
                    <a:pt x="2228" y="1"/>
                    <a:pt x="2220" y="2"/>
                  </a:cubicBezTo>
                  <a:cubicBezTo>
                    <a:pt x="1824" y="2"/>
                    <a:pt x="1399" y="154"/>
                    <a:pt x="1034" y="337"/>
                  </a:cubicBezTo>
                  <a:cubicBezTo>
                    <a:pt x="730" y="519"/>
                    <a:pt x="457" y="762"/>
                    <a:pt x="274" y="1066"/>
                  </a:cubicBezTo>
                  <a:cubicBezTo>
                    <a:pt x="62" y="1461"/>
                    <a:pt x="1" y="1917"/>
                    <a:pt x="31" y="2343"/>
                  </a:cubicBezTo>
                  <a:cubicBezTo>
                    <a:pt x="62" y="2738"/>
                    <a:pt x="153" y="3133"/>
                    <a:pt x="457" y="3407"/>
                  </a:cubicBezTo>
                  <a:cubicBezTo>
                    <a:pt x="649" y="3551"/>
                    <a:pt x="880" y="3638"/>
                    <a:pt x="1118" y="3638"/>
                  </a:cubicBezTo>
                  <a:cubicBezTo>
                    <a:pt x="1181" y="3638"/>
                    <a:pt x="1244" y="3632"/>
                    <a:pt x="1308" y="3620"/>
                  </a:cubicBezTo>
                  <a:cubicBezTo>
                    <a:pt x="1612" y="3559"/>
                    <a:pt x="1916" y="3376"/>
                    <a:pt x="2128" y="3164"/>
                  </a:cubicBezTo>
                  <a:cubicBezTo>
                    <a:pt x="2341" y="2890"/>
                    <a:pt x="2493" y="2525"/>
                    <a:pt x="2402" y="2161"/>
                  </a:cubicBezTo>
                  <a:cubicBezTo>
                    <a:pt x="2280" y="1765"/>
                    <a:pt x="1885" y="1583"/>
                    <a:pt x="1490" y="1553"/>
                  </a:cubicBezTo>
                  <a:cubicBezTo>
                    <a:pt x="1459" y="1550"/>
                    <a:pt x="1429" y="1549"/>
                    <a:pt x="1398" y="1549"/>
                  </a:cubicBezTo>
                  <a:cubicBezTo>
                    <a:pt x="1000" y="1549"/>
                    <a:pt x="589" y="1729"/>
                    <a:pt x="335" y="2039"/>
                  </a:cubicBezTo>
                  <a:cubicBezTo>
                    <a:pt x="333" y="2042"/>
                    <a:pt x="331" y="2045"/>
                    <a:pt x="329" y="2048"/>
                  </a:cubicBezTo>
                  <a:lnTo>
                    <a:pt x="329" y="2048"/>
                  </a:lnTo>
                  <a:cubicBezTo>
                    <a:pt x="361" y="1479"/>
                    <a:pt x="618" y="974"/>
                    <a:pt x="1156" y="641"/>
                  </a:cubicBezTo>
                  <a:cubicBezTo>
                    <a:pt x="1369" y="519"/>
                    <a:pt x="1612" y="428"/>
                    <a:pt x="1885" y="367"/>
                  </a:cubicBezTo>
                  <a:cubicBezTo>
                    <a:pt x="1946" y="337"/>
                    <a:pt x="1976" y="337"/>
                    <a:pt x="2037" y="337"/>
                  </a:cubicBezTo>
                  <a:cubicBezTo>
                    <a:pt x="2037" y="337"/>
                    <a:pt x="2068" y="306"/>
                    <a:pt x="2098" y="306"/>
                  </a:cubicBezTo>
                  <a:lnTo>
                    <a:pt x="2220" y="306"/>
                  </a:lnTo>
                  <a:cubicBezTo>
                    <a:pt x="2393" y="277"/>
                    <a:pt x="2402" y="0"/>
                    <a:pt x="2244" y="0"/>
                  </a:cubicBezTo>
                  <a:close/>
                </a:path>
              </a:pathLst>
            </a:custGeom>
            <a:solidFill>
              <a:srgbClr val="AD6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967;p25">
              <a:extLst>
                <a:ext uri="{FF2B5EF4-FFF2-40B4-BE49-F238E27FC236}">
                  <a16:creationId xmlns:a16="http://schemas.microsoft.com/office/drawing/2014/main" id="{18DF75E0-5217-1A02-EF50-A05314C2AD32}"/>
                </a:ext>
              </a:extLst>
            </p:cNvPr>
            <p:cNvSpPr/>
            <p:nvPr/>
          </p:nvSpPr>
          <p:spPr>
            <a:xfrm>
              <a:off x="2436232" y="2878268"/>
              <a:ext cx="179485" cy="145003"/>
            </a:xfrm>
            <a:custGeom>
              <a:avLst/>
              <a:gdLst/>
              <a:ahLst/>
              <a:cxnLst/>
              <a:rect l="l" t="t" r="r" b="b"/>
              <a:pathLst>
                <a:path w="4591" h="3709" extrusionOk="0">
                  <a:moveTo>
                    <a:pt x="2280" y="0"/>
                  </a:moveTo>
                  <a:cubicBezTo>
                    <a:pt x="1034" y="0"/>
                    <a:pt x="0" y="821"/>
                    <a:pt x="0" y="1854"/>
                  </a:cubicBezTo>
                  <a:cubicBezTo>
                    <a:pt x="0" y="2857"/>
                    <a:pt x="1034" y="3708"/>
                    <a:pt x="2280" y="3708"/>
                  </a:cubicBezTo>
                  <a:cubicBezTo>
                    <a:pt x="3557" y="3708"/>
                    <a:pt x="4590" y="2857"/>
                    <a:pt x="4590" y="1854"/>
                  </a:cubicBezTo>
                  <a:cubicBezTo>
                    <a:pt x="4590" y="821"/>
                    <a:pt x="3557" y="0"/>
                    <a:pt x="2280" y="0"/>
                  </a:cubicBezTo>
                  <a:close/>
                </a:path>
              </a:pathLst>
            </a:custGeom>
            <a:solidFill>
              <a:srgbClr val="EEA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968;p25">
              <a:extLst>
                <a:ext uri="{FF2B5EF4-FFF2-40B4-BE49-F238E27FC236}">
                  <a16:creationId xmlns:a16="http://schemas.microsoft.com/office/drawing/2014/main" id="{BF3FD02F-D873-FA8F-3BFB-6C27EC21D6F4}"/>
                </a:ext>
              </a:extLst>
            </p:cNvPr>
            <p:cNvSpPr/>
            <p:nvPr/>
          </p:nvSpPr>
          <p:spPr>
            <a:xfrm>
              <a:off x="1833743" y="2834286"/>
              <a:ext cx="180658" cy="145003"/>
            </a:xfrm>
            <a:custGeom>
              <a:avLst/>
              <a:gdLst/>
              <a:ahLst/>
              <a:cxnLst/>
              <a:rect l="l" t="t" r="r" b="b"/>
              <a:pathLst>
                <a:path w="4621" h="3709" extrusionOk="0">
                  <a:moveTo>
                    <a:pt x="2311" y="0"/>
                  </a:moveTo>
                  <a:cubicBezTo>
                    <a:pt x="1034" y="0"/>
                    <a:pt x="1" y="851"/>
                    <a:pt x="1" y="1855"/>
                  </a:cubicBezTo>
                  <a:cubicBezTo>
                    <a:pt x="1" y="2888"/>
                    <a:pt x="1034" y="3709"/>
                    <a:pt x="2311" y="3709"/>
                  </a:cubicBezTo>
                  <a:cubicBezTo>
                    <a:pt x="3587" y="3709"/>
                    <a:pt x="4621" y="2888"/>
                    <a:pt x="4621" y="1855"/>
                  </a:cubicBezTo>
                  <a:cubicBezTo>
                    <a:pt x="4621" y="851"/>
                    <a:pt x="3587" y="0"/>
                    <a:pt x="2311" y="0"/>
                  </a:cubicBezTo>
                  <a:close/>
                </a:path>
              </a:pathLst>
            </a:custGeom>
            <a:solidFill>
              <a:srgbClr val="EEA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969;p25">
              <a:extLst>
                <a:ext uri="{FF2B5EF4-FFF2-40B4-BE49-F238E27FC236}">
                  <a16:creationId xmlns:a16="http://schemas.microsoft.com/office/drawing/2014/main" id="{CBA77AE2-6839-387F-3270-ABF81379D8F5}"/>
                </a:ext>
              </a:extLst>
            </p:cNvPr>
            <p:cNvSpPr/>
            <p:nvPr/>
          </p:nvSpPr>
          <p:spPr>
            <a:xfrm>
              <a:off x="1972764" y="2457252"/>
              <a:ext cx="184255" cy="69863"/>
            </a:xfrm>
            <a:custGeom>
              <a:avLst/>
              <a:gdLst/>
              <a:ahLst/>
              <a:cxnLst/>
              <a:rect l="l" t="t" r="r" b="b"/>
              <a:pathLst>
                <a:path w="4713" h="1787" extrusionOk="0">
                  <a:moveTo>
                    <a:pt x="3167" y="0"/>
                  </a:moveTo>
                  <a:cubicBezTo>
                    <a:pt x="2866" y="0"/>
                    <a:pt x="2535" y="33"/>
                    <a:pt x="2189" y="100"/>
                  </a:cubicBezTo>
                  <a:cubicBezTo>
                    <a:pt x="913" y="313"/>
                    <a:pt x="1" y="951"/>
                    <a:pt x="92" y="1468"/>
                  </a:cubicBezTo>
                  <a:cubicBezTo>
                    <a:pt x="144" y="1702"/>
                    <a:pt x="353" y="1786"/>
                    <a:pt x="672" y="1786"/>
                  </a:cubicBezTo>
                  <a:cubicBezTo>
                    <a:pt x="1098" y="1786"/>
                    <a:pt x="1721" y="1637"/>
                    <a:pt x="2433" y="1498"/>
                  </a:cubicBezTo>
                  <a:cubicBezTo>
                    <a:pt x="3679" y="1255"/>
                    <a:pt x="4712" y="1134"/>
                    <a:pt x="4621" y="617"/>
                  </a:cubicBezTo>
                  <a:cubicBezTo>
                    <a:pt x="4533" y="221"/>
                    <a:pt x="3953" y="0"/>
                    <a:pt x="3167" y="0"/>
                  </a:cubicBezTo>
                  <a:close/>
                </a:path>
              </a:pathLst>
            </a:custGeom>
            <a:solidFill>
              <a:srgbClr val="010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970;p25">
              <a:extLst>
                <a:ext uri="{FF2B5EF4-FFF2-40B4-BE49-F238E27FC236}">
                  <a16:creationId xmlns:a16="http://schemas.microsoft.com/office/drawing/2014/main" id="{8E9A8D25-7C0E-C402-64A1-5D2D6183F684}"/>
                </a:ext>
              </a:extLst>
            </p:cNvPr>
            <p:cNvSpPr/>
            <p:nvPr/>
          </p:nvSpPr>
          <p:spPr>
            <a:xfrm>
              <a:off x="2426732" y="2477659"/>
              <a:ext cx="184216" cy="70332"/>
            </a:xfrm>
            <a:custGeom>
              <a:avLst/>
              <a:gdLst/>
              <a:ahLst/>
              <a:cxnLst/>
              <a:rect l="l" t="t" r="r" b="b"/>
              <a:pathLst>
                <a:path w="4712" h="1799" extrusionOk="0">
                  <a:moveTo>
                    <a:pt x="1579" y="0"/>
                  </a:moveTo>
                  <a:cubicBezTo>
                    <a:pt x="767" y="0"/>
                    <a:pt x="158" y="232"/>
                    <a:pt x="91" y="612"/>
                  </a:cubicBezTo>
                  <a:cubicBezTo>
                    <a:pt x="0" y="1128"/>
                    <a:pt x="1003" y="1280"/>
                    <a:pt x="2249" y="1523"/>
                  </a:cubicBezTo>
                  <a:cubicBezTo>
                    <a:pt x="2954" y="1661"/>
                    <a:pt x="3582" y="1799"/>
                    <a:pt x="4010" y="1799"/>
                  </a:cubicBezTo>
                  <a:cubicBezTo>
                    <a:pt x="4339" y="1799"/>
                    <a:pt x="4550" y="1718"/>
                    <a:pt x="4590" y="1493"/>
                  </a:cubicBezTo>
                  <a:cubicBezTo>
                    <a:pt x="4711" y="976"/>
                    <a:pt x="3769" y="338"/>
                    <a:pt x="2523" y="95"/>
                  </a:cubicBezTo>
                  <a:cubicBezTo>
                    <a:pt x="2192" y="30"/>
                    <a:pt x="1872" y="0"/>
                    <a:pt x="1579" y="0"/>
                  </a:cubicBezTo>
                  <a:close/>
                </a:path>
              </a:pathLst>
            </a:custGeom>
            <a:solidFill>
              <a:srgbClr val="010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971;p25">
              <a:extLst>
                <a:ext uri="{FF2B5EF4-FFF2-40B4-BE49-F238E27FC236}">
                  <a16:creationId xmlns:a16="http://schemas.microsoft.com/office/drawing/2014/main" id="{B6193D75-B79D-682D-7F5C-B85DA8157E99}"/>
                </a:ext>
              </a:extLst>
            </p:cNvPr>
            <p:cNvSpPr/>
            <p:nvPr/>
          </p:nvSpPr>
          <p:spPr>
            <a:xfrm>
              <a:off x="2090361" y="2940390"/>
              <a:ext cx="328359" cy="105439"/>
            </a:xfrm>
            <a:custGeom>
              <a:avLst/>
              <a:gdLst/>
              <a:ahLst/>
              <a:cxnLst/>
              <a:rect l="l" t="t" r="r" b="b"/>
              <a:pathLst>
                <a:path w="8399" h="2697" extrusionOk="0">
                  <a:moveTo>
                    <a:pt x="211" y="0"/>
                  </a:moveTo>
                  <a:cubicBezTo>
                    <a:pt x="108" y="0"/>
                    <a:pt x="1" y="111"/>
                    <a:pt x="63" y="235"/>
                  </a:cubicBezTo>
                  <a:cubicBezTo>
                    <a:pt x="896" y="1812"/>
                    <a:pt x="2669" y="2697"/>
                    <a:pt x="4400" y="2697"/>
                  </a:cubicBezTo>
                  <a:cubicBezTo>
                    <a:pt x="5639" y="2697"/>
                    <a:pt x="6856" y="2244"/>
                    <a:pt x="7692" y="1268"/>
                  </a:cubicBezTo>
                  <a:cubicBezTo>
                    <a:pt x="7966" y="934"/>
                    <a:pt x="8209" y="599"/>
                    <a:pt x="8361" y="204"/>
                  </a:cubicBezTo>
                  <a:cubicBezTo>
                    <a:pt x="8399" y="92"/>
                    <a:pt x="8297" y="14"/>
                    <a:pt x="8199" y="14"/>
                  </a:cubicBezTo>
                  <a:cubicBezTo>
                    <a:pt x="8139" y="14"/>
                    <a:pt x="8080" y="44"/>
                    <a:pt x="8057" y="113"/>
                  </a:cubicBezTo>
                  <a:cubicBezTo>
                    <a:pt x="7723" y="995"/>
                    <a:pt x="6841" y="1785"/>
                    <a:pt x="5929" y="2119"/>
                  </a:cubicBezTo>
                  <a:cubicBezTo>
                    <a:pt x="5441" y="2306"/>
                    <a:pt x="4927" y="2394"/>
                    <a:pt x="4413" y="2394"/>
                  </a:cubicBezTo>
                  <a:cubicBezTo>
                    <a:pt x="3166" y="2394"/>
                    <a:pt x="1918" y="1877"/>
                    <a:pt x="1036" y="995"/>
                  </a:cubicBezTo>
                  <a:cubicBezTo>
                    <a:pt x="762" y="721"/>
                    <a:pt x="519" y="417"/>
                    <a:pt x="337" y="83"/>
                  </a:cubicBezTo>
                  <a:cubicBezTo>
                    <a:pt x="307" y="25"/>
                    <a:pt x="260" y="0"/>
                    <a:pt x="211" y="0"/>
                  </a:cubicBezTo>
                  <a:close/>
                </a:path>
              </a:pathLst>
            </a:custGeom>
            <a:solidFill>
              <a:srgbClr val="AD6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972;p25">
              <a:extLst>
                <a:ext uri="{FF2B5EF4-FFF2-40B4-BE49-F238E27FC236}">
                  <a16:creationId xmlns:a16="http://schemas.microsoft.com/office/drawing/2014/main" id="{4E419469-8D1B-8038-3A58-6FB39C8950E9}"/>
                </a:ext>
              </a:extLst>
            </p:cNvPr>
            <p:cNvSpPr/>
            <p:nvPr/>
          </p:nvSpPr>
          <p:spPr>
            <a:xfrm>
              <a:off x="1402411" y="2193476"/>
              <a:ext cx="595378" cy="467342"/>
            </a:xfrm>
            <a:custGeom>
              <a:avLst/>
              <a:gdLst/>
              <a:ahLst/>
              <a:cxnLst/>
              <a:rect l="l" t="t" r="r" b="b"/>
              <a:pathLst>
                <a:path w="15229" h="11954" extrusionOk="0">
                  <a:moveTo>
                    <a:pt x="9833" y="1"/>
                  </a:moveTo>
                  <a:cubicBezTo>
                    <a:pt x="9148" y="1"/>
                    <a:pt x="8188" y="162"/>
                    <a:pt x="6900" y="707"/>
                  </a:cubicBezTo>
                  <a:cubicBezTo>
                    <a:pt x="3769" y="2045"/>
                    <a:pt x="4803" y="5267"/>
                    <a:pt x="4803" y="5267"/>
                  </a:cubicBezTo>
                  <a:cubicBezTo>
                    <a:pt x="0" y="7850"/>
                    <a:pt x="3648" y="11923"/>
                    <a:pt x="3648" y="11923"/>
                  </a:cubicBezTo>
                  <a:cubicBezTo>
                    <a:pt x="4325" y="11545"/>
                    <a:pt x="5012" y="11418"/>
                    <a:pt x="5629" y="11418"/>
                  </a:cubicBezTo>
                  <a:cubicBezTo>
                    <a:pt x="6897" y="11418"/>
                    <a:pt x="7873" y="11954"/>
                    <a:pt x="7873" y="11954"/>
                  </a:cubicBezTo>
                  <a:cubicBezTo>
                    <a:pt x="14316" y="11407"/>
                    <a:pt x="11946" y="5510"/>
                    <a:pt x="11946" y="5510"/>
                  </a:cubicBezTo>
                  <a:cubicBezTo>
                    <a:pt x="15228" y="2227"/>
                    <a:pt x="11246" y="343"/>
                    <a:pt x="11246" y="343"/>
                  </a:cubicBezTo>
                  <a:cubicBezTo>
                    <a:pt x="11246" y="343"/>
                    <a:pt x="10830" y="1"/>
                    <a:pt x="98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973;p25">
              <a:extLst>
                <a:ext uri="{FF2B5EF4-FFF2-40B4-BE49-F238E27FC236}">
                  <a16:creationId xmlns:a16="http://schemas.microsoft.com/office/drawing/2014/main" id="{D6F43F77-D820-E442-F98C-E66AB5F8930D}"/>
                </a:ext>
              </a:extLst>
            </p:cNvPr>
            <p:cNvSpPr/>
            <p:nvPr/>
          </p:nvSpPr>
          <p:spPr>
            <a:xfrm>
              <a:off x="2584987" y="2247506"/>
              <a:ext cx="421679" cy="467967"/>
            </a:xfrm>
            <a:custGeom>
              <a:avLst/>
              <a:gdLst/>
              <a:ahLst/>
              <a:cxnLst/>
              <a:rect l="l" t="t" r="r" b="b"/>
              <a:pathLst>
                <a:path w="10786" h="11970" extrusionOk="0">
                  <a:moveTo>
                    <a:pt x="3128" y="0"/>
                  </a:moveTo>
                  <a:cubicBezTo>
                    <a:pt x="2712" y="0"/>
                    <a:pt x="2256" y="27"/>
                    <a:pt x="1758" y="85"/>
                  </a:cubicBezTo>
                  <a:cubicBezTo>
                    <a:pt x="1758" y="85"/>
                    <a:pt x="451" y="4006"/>
                    <a:pt x="2062" y="6043"/>
                  </a:cubicBezTo>
                  <a:cubicBezTo>
                    <a:pt x="2062" y="6043"/>
                    <a:pt x="1" y="11328"/>
                    <a:pt x="1964" y="11328"/>
                  </a:cubicBezTo>
                  <a:cubicBezTo>
                    <a:pt x="2106" y="11328"/>
                    <a:pt x="2270" y="11300"/>
                    <a:pt x="2457" y="11240"/>
                  </a:cubicBezTo>
                  <a:cubicBezTo>
                    <a:pt x="2942" y="11097"/>
                    <a:pt x="3448" y="11006"/>
                    <a:pt x="3950" y="11006"/>
                  </a:cubicBezTo>
                  <a:cubicBezTo>
                    <a:pt x="4298" y="11006"/>
                    <a:pt x="4644" y="11050"/>
                    <a:pt x="4980" y="11149"/>
                  </a:cubicBezTo>
                  <a:cubicBezTo>
                    <a:pt x="5527" y="11301"/>
                    <a:pt x="6104" y="11544"/>
                    <a:pt x="6621" y="11970"/>
                  </a:cubicBezTo>
                  <a:cubicBezTo>
                    <a:pt x="6621" y="11970"/>
                    <a:pt x="10785" y="9751"/>
                    <a:pt x="6864" y="5891"/>
                  </a:cubicBezTo>
                  <a:cubicBezTo>
                    <a:pt x="6864" y="5891"/>
                    <a:pt x="9263" y="0"/>
                    <a:pt x="31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974;p25">
              <a:extLst>
                <a:ext uri="{FF2B5EF4-FFF2-40B4-BE49-F238E27FC236}">
                  <a16:creationId xmlns:a16="http://schemas.microsoft.com/office/drawing/2014/main" id="{6DE2C492-7BBC-0C6B-D965-99EAEE9A6F72}"/>
                </a:ext>
              </a:extLst>
            </p:cNvPr>
            <p:cNvSpPr/>
            <p:nvPr/>
          </p:nvSpPr>
          <p:spPr>
            <a:xfrm>
              <a:off x="1581817" y="1703457"/>
              <a:ext cx="1296507" cy="657695"/>
            </a:xfrm>
            <a:custGeom>
              <a:avLst/>
              <a:gdLst/>
              <a:ahLst/>
              <a:cxnLst/>
              <a:rect l="l" t="t" r="r" b="b"/>
              <a:pathLst>
                <a:path w="33163" h="16823" extrusionOk="0">
                  <a:moveTo>
                    <a:pt x="16257" y="1"/>
                  </a:moveTo>
                  <a:cubicBezTo>
                    <a:pt x="13433" y="1"/>
                    <a:pt x="10587" y="722"/>
                    <a:pt x="7995" y="2238"/>
                  </a:cubicBezTo>
                  <a:cubicBezTo>
                    <a:pt x="1" y="6949"/>
                    <a:pt x="122" y="16007"/>
                    <a:pt x="122" y="16007"/>
                  </a:cubicBezTo>
                  <a:cubicBezTo>
                    <a:pt x="3988" y="15296"/>
                    <a:pt x="8088" y="15039"/>
                    <a:pt x="12034" y="15039"/>
                  </a:cubicBezTo>
                  <a:cubicBezTo>
                    <a:pt x="22417" y="15039"/>
                    <a:pt x="31728" y="16822"/>
                    <a:pt x="32864" y="16822"/>
                  </a:cubicBezTo>
                  <a:cubicBezTo>
                    <a:pt x="32939" y="16822"/>
                    <a:pt x="32979" y="16814"/>
                    <a:pt x="32980" y="16798"/>
                  </a:cubicBezTo>
                  <a:cubicBezTo>
                    <a:pt x="33163" y="12664"/>
                    <a:pt x="31764" y="9351"/>
                    <a:pt x="29819" y="6767"/>
                  </a:cubicBezTo>
                  <a:cubicBezTo>
                    <a:pt x="26499" y="2406"/>
                    <a:pt x="21416" y="1"/>
                    <a:pt x="16257" y="1"/>
                  </a:cubicBezTo>
                  <a:close/>
                </a:path>
              </a:pathLst>
            </a:custGeom>
            <a:solidFill>
              <a:srgbClr val="7C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975;p25">
              <a:extLst>
                <a:ext uri="{FF2B5EF4-FFF2-40B4-BE49-F238E27FC236}">
                  <a16:creationId xmlns:a16="http://schemas.microsoft.com/office/drawing/2014/main" id="{0BBB2A90-B3FB-FCB3-908C-CE5963F3CEDE}"/>
                </a:ext>
              </a:extLst>
            </p:cNvPr>
            <p:cNvSpPr/>
            <p:nvPr/>
          </p:nvSpPr>
          <p:spPr>
            <a:xfrm>
              <a:off x="2183133" y="1900262"/>
              <a:ext cx="514568" cy="271710"/>
            </a:xfrm>
            <a:custGeom>
              <a:avLst/>
              <a:gdLst/>
              <a:ahLst/>
              <a:cxnLst/>
              <a:rect l="l" t="t" r="r" b="b"/>
              <a:pathLst>
                <a:path w="13162" h="6950" extrusionOk="0">
                  <a:moveTo>
                    <a:pt x="12037" y="0"/>
                  </a:moveTo>
                  <a:cubicBezTo>
                    <a:pt x="12037" y="1"/>
                    <a:pt x="12054" y="1040"/>
                    <a:pt x="9474" y="1040"/>
                  </a:cubicBezTo>
                  <a:cubicBezTo>
                    <a:pt x="8665" y="1040"/>
                    <a:pt x="7601" y="938"/>
                    <a:pt x="6201" y="669"/>
                  </a:cubicBezTo>
                  <a:cubicBezTo>
                    <a:pt x="5781" y="589"/>
                    <a:pt x="5388" y="552"/>
                    <a:pt x="5021" y="552"/>
                  </a:cubicBezTo>
                  <a:cubicBezTo>
                    <a:pt x="798" y="552"/>
                    <a:pt x="0" y="5441"/>
                    <a:pt x="0" y="5441"/>
                  </a:cubicBezTo>
                  <a:cubicBezTo>
                    <a:pt x="1068" y="6568"/>
                    <a:pt x="2164" y="6949"/>
                    <a:pt x="3158" y="6949"/>
                  </a:cubicBezTo>
                  <a:cubicBezTo>
                    <a:pt x="5220" y="6949"/>
                    <a:pt x="6839" y="5310"/>
                    <a:pt x="6839" y="5289"/>
                  </a:cubicBezTo>
                  <a:cubicBezTo>
                    <a:pt x="7407" y="5436"/>
                    <a:pt x="7953" y="5504"/>
                    <a:pt x="8463" y="5504"/>
                  </a:cubicBezTo>
                  <a:cubicBezTo>
                    <a:pt x="9753" y="5504"/>
                    <a:pt x="10810" y="5066"/>
                    <a:pt x="11398" y="4347"/>
                  </a:cubicBezTo>
                  <a:cubicBezTo>
                    <a:pt x="13161" y="2219"/>
                    <a:pt x="12037" y="1"/>
                    <a:pt x="120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TextBox 1115">
            <a:extLst>
              <a:ext uri="{FF2B5EF4-FFF2-40B4-BE49-F238E27FC236}">
                <a16:creationId xmlns:a16="http://schemas.microsoft.com/office/drawing/2014/main" id="{53C17B9A-50C0-C62C-C23C-8E32FF07B094}"/>
              </a:ext>
            </a:extLst>
          </p:cNvPr>
          <p:cNvSpPr txBox="1"/>
          <p:nvPr/>
        </p:nvSpPr>
        <p:spPr>
          <a:xfrm>
            <a:off x="7633315" y="588777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MODEST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grpSp>
        <p:nvGrpSpPr>
          <p:cNvPr id="1117" name="Google Shape;1462;p49">
            <a:extLst>
              <a:ext uri="{FF2B5EF4-FFF2-40B4-BE49-F238E27FC236}">
                <a16:creationId xmlns:a16="http://schemas.microsoft.com/office/drawing/2014/main" id="{0EA37A31-F929-C425-C985-C0C4EF16D043}"/>
              </a:ext>
            </a:extLst>
          </p:cNvPr>
          <p:cNvGrpSpPr/>
          <p:nvPr/>
        </p:nvGrpSpPr>
        <p:grpSpPr>
          <a:xfrm>
            <a:off x="709247" y="977829"/>
            <a:ext cx="700785" cy="1165967"/>
            <a:chOff x="3638600" y="1289076"/>
            <a:chExt cx="1875215" cy="3119984"/>
          </a:xfrm>
        </p:grpSpPr>
        <p:sp>
          <p:nvSpPr>
            <p:cNvPr id="1118" name="Google Shape;1463;p49">
              <a:extLst>
                <a:ext uri="{FF2B5EF4-FFF2-40B4-BE49-F238E27FC236}">
                  <a16:creationId xmlns:a16="http://schemas.microsoft.com/office/drawing/2014/main" id="{91EB57CA-7DB8-0FB7-516E-EE9C5065CB34}"/>
                </a:ext>
              </a:extLst>
            </p:cNvPr>
            <p:cNvSpPr/>
            <p:nvPr/>
          </p:nvSpPr>
          <p:spPr>
            <a:xfrm>
              <a:off x="4289681" y="1795819"/>
              <a:ext cx="264787" cy="434291"/>
            </a:xfrm>
            <a:custGeom>
              <a:avLst/>
              <a:gdLst/>
              <a:ahLst/>
              <a:cxnLst/>
              <a:rect l="l" t="t" r="r" b="b"/>
              <a:pathLst>
                <a:path w="4891" h="8022" extrusionOk="0">
                  <a:moveTo>
                    <a:pt x="0" y="0"/>
                  </a:moveTo>
                  <a:lnTo>
                    <a:pt x="2445" y="8022"/>
                  </a:lnTo>
                  <a:lnTo>
                    <a:pt x="4890" y="5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64;p49">
              <a:extLst>
                <a:ext uri="{FF2B5EF4-FFF2-40B4-BE49-F238E27FC236}">
                  <a16:creationId xmlns:a16="http://schemas.microsoft.com/office/drawing/2014/main" id="{920EE5EC-2530-05C7-1F50-5EB57BDBB38C}"/>
                </a:ext>
              </a:extLst>
            </p:cNvPr>
            <p:cNvSpPr/>
            <p:nvPr/>
          </p:nvSpPr>
          <p:spPr>
            <a:xfrm>
              <a:off x="4776612" y="1511750"/>
              <a:ext cx="191214" cy="228352"/>
            </a:xfrm>
            <a:custGeom>
              <a:avLst/>
              <a:gdLst/>
              <a:ahLst/>
              <a:cxnLst/>
              <a:rect l="l" t="t" r="r" b="b"/>
              <a:pathLst>
                <a:path w="3532" h="4218" extrusionOk="0">
                  <a:moveTo>
                    <a:pt x="1509" y="0"/>
                  </a:moveTo>
                  <a:cubicBezTo>
                    <a:pt x="862" y="0"/>
                    <a:pt x="687" y="843"/>
                    <a:pt x="687" y="843"/>
                  </a:cubicBezTo>
                  <a:cubicBezTo>
                    <a:pt x="0" y="1401"/>
                    <a:pt x="687" y="2173"/>
                    <a:pt x="687" y="2173"/>
                  </a:cubicBezTo>
                  <a:lnTo>
                    <a:pt x="672" y="2173"/>
                  </a:lnTo>
                  <a:cubicBezTo>
                    <a:pt x="701" y="2302"/>
                    <a:pt x="701" y="2416"/>
                    <a:pt x="658" y="2545"/>
                  </a:cubicBezTo>
                  <a:lnTo>
                    <a:pt x="215" y="3846"/>
                  </a:lnTo>
                  <a:lnTo>
                    <a:pt x="2159" y="4218"/>
                  </a:lnTo>
                  <a:lnTo>
                    <a:pt x="2274" y="3231"/>
                  </a:lnTo>
                  <a:cubicBezTo>
                    <a:pt x="2302" y="2974"/>
                    <a:pt x="2445" y="2745"/>
                    <a:pt x="2660" y="2602"/>
                  </a:cubicBezTo>
                  <a:cubicBezTo>
                    <a:pt x="3289" y="2173"/>
                    <a:pt x="3461" y="1487"/>
                    <a:pt x="3503" y="1058"/>
                  </a:cubicBezTo>
                  <a:cubicBezTo>
                    <a:pt x="3532" y="857"/>
                    <a:pt x="3403" y="657"/>
                    <a:pt x="3217" y="600"/>
                  </a:cubicBezTo>
                  <a:lnTo>
                    <a:pt x="2159" y="228"/>
                  </a:lnTo>
                  <a:cubicBezTo>
                    <a:pt x="1903" y="64"/>
                    <a:pt x="1688" y="0"/>
                    <a:pt x="1509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65;p49">
              <a:extLst>
                <a:ext uri="{FF2B5EF4-FFF2-40B4-BE49-F238E27FC236}">
                  <a16:creationId xmlns:a16="http://schemas.microsoft.com/office/drawing/2014/main" id="{4492FD0C-FC93-4F85-E78E-9AC47E6F6717}"/>
                </a:ext>
              </a:extLst>
            </p:cNvPr>
            <p:cNvSpPr/>
            <p:nvPr/>
          </p:nvSpPr>
          <p:spPr>
            <a:xfrm>
              <a:off x="3999385" y="1289076"/>
              <a:ext cx="418699" cy="353031"/>
            </a:xfrm>
            <a:custGeom>
              <a:avLst/>
              <a:gdLst/>
              <a:ahLst/>
              <a:cxnLst/>
              <a:rect l="l" t="t" r="r" b="b"/>
              <a:pathLst>
                <a:path w="7734" h="6521" extrusionOk="0">
                  <a:moveTo>
                    <a:pt x="6513" y="0"/>
                  </a:moveTo>
                  <a:cubicBezTo>
                    <a:pt x="6417" y="0"/>
                    <a:pt x="6323" y="13"/>
                    <a:pt x="6234" y="37"/>
                  </a:cubicBezTo>
                  <a:cubicBezTo>
                    <a:pt x="5934" y="166"/>
                    <a:pt x="5648" y="352"/>
                    <a:pt x="5405" y="581"/>
                  </a:cubicBezTo>
                  <a:cubicBezTo>
                    <a:pt x="5162" y="809"/>
                    <a:pt x="4876" y="967"/>
                    <a:pt x="4547" y="1053"/>
                  </a:cubicBezTo>
                  <a:cubicBezTo>
                    <a:pt x="4487" y="1062"/>
                    <a:pt x="4428" y="1066"/>
                    <a:pt x="4369" y="1066"/>
                  </a:cubicBezTo>
                  <a:cubicBezTo>
                    <a:pt x="3808" y="1066"/>
                    <a:pt x="3285" y="675"/>
                    <a:pt x="2703" y="624"/>
                  </a:cubicBezTo>
                  <a:cubicBezTo>
                    <a:pt x="2684" y="623"/>
                    <a:pt x="2666" y="623"/>
                    <a:pt x="2647" y="623"/>
                  </a:cubicBezTo>
                  <a:cubicBezTo>
                    <a:pt x="1955" y="623"/>
                    <a:pt x="1355" y="1143"/>
                    <a:pt x="1244" y="1839"/>
                  </a:cubicBezTo>
                  <a:cubicBezTo>
                    <a:pt x="1187" y="2196"/>
                    <a:pt x="1273" y="2654"/>
                    <a:pt x="1015" y="2911"/>
                  </a:cubicBezTo>
                  <a:cubicBezTo>
                    <a:pt x="915" y="2997"/>
                    <a:pt x="801" y="3069"/>
                    <a:pt x="686" y="3126"/>
                  </a:cubicBezTo>
                  <a:cubicBezTo>
                    <a:pt x="114" y="3555"/>
                    <a:pt x="0" y="4384"/>
                    <a:pt x="458" y="4942"/>
                  </a:cubicBezTo>
                  <a:cubicBezTo>
                    <a:pt x="615" y="5099"/>
                    <a:pt x="815" y="5228"/>
                    <a:pt x="901" y="5442"/>
                  </a:cubicBezTo>
                  <a:cubicBezTo>
                    <a:pt x="944" y="5571"/>
                    <a:pt x="972" y="5700"/>
                    <a:pt x="972" y="5843"/>
                  </a:cubicBezTo>
                  <a:cubicBezTo>
                    <a:pt x="1030" y="6114"/>
                    <a:pt x="1201" y="6343"/>
                    <a:pt x="1444" y="6458"/>
                  </a:cubicBezTo>
                  <a:cubicBezTo>
                    <a:pt x="1534" y="6500"/>
                    <a:pt x="1632" y="6521"/>
                    <a:pt x="1729" y="6521"/>
                  </a:cubicBezTo>
                  <a:cubicBezTo>
                    <a:pt x="1896" y="6521"/>
                    <a:pt x="2062" y="6460"/>
                    <a:pt x="2188" y="6343"/>
                  </a:cubicBezTo>
                  <a:lnTo>
                    <a:pt x="3332" y="4270"/>
                  </a:lnTo>
                  <a:lnTo>
                    <a:pt x="4061" y="4356"/>
                  </a:lnTo>
                  <a:cubicBezTo>
                    <a:pt x="4192" y="4371"/>
                    <a:pt x="4330" y="4385"/>
                    <a:pt x="4466" y="4385"/>
                  </a:cubicBezTo>
                  <a:cubicBezTo>
                    <a:pt x="4702" y="4385"/>
                    <a:pt x="4932" y="4344"/>
                    <a:pt x="5105" y="4198"/>
                  </a:cubicBezTo>
                  <a:cubicBezTo>
                    <a:pt x="5262" y="4070"/>
                    <a:pt x="5362" y="3869"/>
                    <a:pt x="5548" y="3798"/>
                  </a:cubicBezTo>
                  <a:cubicBezTo>
                    <a:pt x="5634" y="3777"/>
                    <a:pt x="5720" y="3766"/>
                    <a:pt x="5804" y="3766"/>
                  </a:cubicBezTo>
                  <a:cubicBezTo>
                    <a:pt x="5888" y="3766"/>
                    <a:pt x="5970" y="3777"/>
                    <a:pt x="6048" y="3798"/>
                  </a:cubicBezTo>
                  <a:cubicBezTo>
                    <a:pt x="6096" y="3803"/>
                    <a:pt x="6144" y="3805"/>
                    <a:pt x="6190" y="3805"/>
                  </a:cubicBezTo>
                  <a:cubicBezTo>
                    <a:pt x="7090" y="3805"/>
                    <a:pt x="7734" y="2910"/>
                    <a:pt x="7421" y="2053"/>
                  </a:cubicBezTo>
                  <a:cubicBezTo>
                    <a:pt x="7350" y="1896"/>
                    <a:pt x="7292" y="1739"/>
                    <a:pt x="7235" y="1582"/>
                  </a:cubicBezTo>
                  <a:cubicBezTo>
                    <a:pt x="7135" y="1153"/>
                    <a:pt x="7378" y="638"/>
                    <a:pt x="7135" y="280"/>
                  </a:cubicBezTo>
                  <a:cubicBezTo>
                    <a:pt x="7001" y="85"/>
                    <a:pt x="6757" y="0"/>
                    <a:pt x="6513" y="0"/>
                  </a:cubicBezTo>
                  <a:close/>
                </a:path>
              </a:pathLst>
            </a:custGeom>
            <a:solidFill>
              <a:srgbClr val="361A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66;p49">
              <a:extLst>
                <a:ext uri="{FF2B5EF4-FFF2-40B4-BE49-F238E27FC236}">
                  <a16:creationId xmlns:a16="http://schemas.microsoft.com/office/drawing/2014/main" id="{504DAD25-3363-A3D6-05C5-F0FD1F853F5E}"/>
                </a:ext>
              </a:extLst>
            </p:cNvPr>
            <p:cNvSpPr/>
            <p:nvPr/>
          </p:nvSpPr>
          <p:spPr>
            <a:xfrm>
              <a:off x="3638600" y="2546730"/>
              <a:ext cx="1019572" cy="1862330"/>
            </a:xfrm>
            <a:custGeom>
              <a:avLst/>
              <a:gdLst/>
              <a:ahLst/>
              <a:cxnLst/>
              <a:rect l="l" t="t" r="r" b="b"/>
              <a:pathLst>
                <a:path w="18833" h="34400" extrusionOk="0">
                  <a:moveTo>
                    <a:pt x="15515" y="0"/>
                  </a:moveTo>
                  <a:lnTo>
                    <a:pt x="5020" y="300"/>
                  </a:lnTo>
                  <a:lnTo>
                    <a:pt x="3661" y="15314"/>
                  </a:lnTo>
                  <a:lnTo>
                    <a:pt x="473" y="29685"/>
                  </a:lnTo>
                  <a:cubicBezTo>
                    <a:pt x="573" y="29742"/>
                    <a:pt x="687" y="29785"/>
                    <a:pt x="816" y="29842"/>
                  </a:cubicBezTo>
                  <a:cubicBezTo>
                    <a:pt x="630" y="30514"/>
                    <a:pt x="401" y="31186"/>
                    <a:pt x="115" y="31829"/>
                  </a:cubicBezTo>
                  <a:cubicBezTo>
                    <a:pt x="1" y="32087"/>
                    <a:pt x="115" y="32401"/>
                    <a:pt x="387" y="32501"/>
                  </a:cubicBezTo>
                  <a:cubicBezTo>
                    <a:pt x="577" y="32575"/>
                    <a:pt x="720" y="32672"/>
                    <a:pt x="902" y="32672"/>
                  </a:cubicBezTo>
                  <a:cubicBezTo>
                    <a:pt x="967" y="32672"/>
                    <a:pt x="1037" y="32660"/>
                    <a:pt x="1116" y="32630"/>
                  </a:cubicBezTo>
                  <a:cubicBezTo>
                    <a:pt x="1175" y="32609"/>
                    <a:pt x="1237" y="32599"/>
                    <a:pt x="1302" y="32599"/>
                  </a:cubicBezTo>
                  <a:cubicBezTo>
                    <a:pt x="2065" y="32599"/>
                    <a:pt x="3276" y="33948"/>
                    <a:pt x="4791" y="33974"/>
                  </a:cubicBezTo>
                  <a:cubicBezTo>
                    <a:pt x="4797" y="33975"/>
                    <a:pt x="4804" y="33975"/>
                    <a:pt x="4810" y="33975"/>
                  </a:cubicBezTo>
                  <a:cubicBezTo>
                    <a:pt x="5085" y="33975"/>
                    <a:pt x="5245" y="33683"/>
                    <a:pt x="5105" y="33445"/>
                  </a:cubicBezTo>
                  <a:lnTo>
                    <a:pt x="3390" y="31558"/>
                  </a:lnTo>
                  <a:cubicBezTo>
                    <a:pt x="3075" y="31257"/>
                    <a:pt x="2660" y="30728"/>
                    <a:pt x="2718" y="30428"/>
                  </a:cubicBezTo>
                  <a:lnTo>
                    <a:pt x="2732" y="30357"/>
                  </a:lnTo>
                  <a:cubicBezTo>
                    <a:pt x="2875" y="30385"/>
                    <a:pt x="2961" y="30400"/>
                    <a:pt x="2961" y="30400"/>
                  </a:cubicBezTo>
                  <a:lnTo>
                    <a:pt x="7980" y="16873"/>
                  </a:lnTo>
                  <a:cubicBezTo>
                    <a:pt x="8094" y="16587"/>
                    <a:pt x="8165" y="16301"/>
                    <a:pt x="8237" y="16001"/>
                  </a:cubicBezTo>
                  <a:lnTo>
                    <a:pt x="10196" y="6163"/>
                  </a:lnTo>
                  <a:lnTo>
                    <a:pt x="12241" y="16844"/>
                  </a:lnTo>
                  <a:lnTo>
                    <a:pt x="13113" y="31529"/>
                  </a:lnTo>
                  <a:cubicBezTo>
                    <a:pt x="13227" y="31558"/>
                    <a:pt x="13342" y="31572"/>
                    <a:pt x="13456" y="31586"/>
                  </a:cubicBezTo>
                  <a:cubicBezTo>
                    <a:pt x="13470" y="32258"/>
                    <a:pt x="13442" y="32930"/>
                    <a:pt x="13356" y="33588"/>
                  </a:cubicBezTo>
                  <a:cubicBezTo>
                    <a:pt x="13313" y="33874"/>
                    <a:pt x="13528" y="34146"/>
                    <a:pt x="13828" y="34160"/>
                  </a:cubicBezTo>
                  <a:cubicBezTo>
                    <a:pt x="13952" y="34174"/>
                    <a:pt x="14063" y="34198"/>
                    <a:pt x="14175" y="34198"/>
                  </a:cubicBezTo>
                  <a:cubicBezTo>
                    <a:pt x="14295" y="34198"/>
                    <a:pt x="14417" y="34170"/>
                    <a:pt x="14557" y="34074"/>
                  </a:cubicBezTo>
                  <a:cubicBezTo>
                    <a:pt x="14669" y="33991"/>
                    <a:pt x="14813" y="33958"/>
                    <a:pt x="14985" y="33958"/>
                  </a:cubicBezTo>
                  <a:cubicBezTo>
                    <a:pt x="15614" y="33958"/>
                    <a:pt x="16603" y="34399"/>
                    <a:pt x="17634" y="34399"/>
                  </a:cubicBezTo>
                  <a:cubicBezTo>
                    <a:pt x="17909" y="34399"/>
                    <a:pt x="18186" y="34368"/>
                    <a:pt x="18461" y="34289"/>
                  </a:cubicBezTo>
                  <a:cubicBezTo>
                    <a:pt x="18747" y="34232"/>
                    <a:pt x="18832" y="33874"/>
                    <a:pt x="18604" y="33688"/>
                  </a:cubicBezTo>
                  <a:lnTo>
                    <a:pt x="16416" y="32387"/>
                  </a:lnTo>
                  <a:cubicBezTo>
                    <a:pt x="16058" y="32187"/>
                    <a:pt x="15558" y="31844"/>
                    <a:pt x="15458" y="31558"/>
                  </a:cubicBezTo>
                  <a:cubicBezTo>
                    <a:pt x="15615" y="31543"/>
                    <a:pt x="15715" y="31529"/>
                    <a:pt x="15715" y="31529"/>
                  </a:cubicBezTo>
                  <a:lnTo>
                    <a:pt x="16816" y="17144"/>
                  </a:lnTo>
                  <a:cubicBezTo>
                    <a:pt x="16845" y="16844"/>
                    <a:pt x="16845" y="16544"/>
                    <a:pt x="16816" y="16229"/>
                  </a:cubicBezTo>
                  <a:lnTo>
                    <a:pt x="15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67;p49">
              <a:extLst>
                <a:ext uri="{FF2B5EF4-FFF2-40B4-BE49-F238E27FC236}">
                  <a16:creationId xmlns:a16="http://schemas.microsoft.com/office/drawing/2014/main" id="{2AF82671-28CB-A025-30AB-A05203AED902}"/>
                </a:ext>
              </a:extLst>
            </p:cNvPr>
            <p:cNvSpPr/>
            <p:nvPr/>
          </p:nvSpPr>
          <p:spPr>
            <a:xfrm>
              <a:off x="4133272" y="2318316"/>
              <a:ext cx="358499" cy="728528"/>
            </a:xfrm>
            <a:custGeom>
              <a:avLst/>
              <a:gdLst/>
              <a:ahLst/>
              <a:cxnLst/>
              <a:rect l="l" t="t" r="r" b="b"/>
              <a:pathLst>
                <a:path w="6622" h="13457" extrusionOk="0">
                  <a:moveTo>
                    <a:pt x="1617" y="1"/>
                  </a:moveTo>
                  <a:lnTo>
                    <a:pt x="1" y="4791"/>
                  </a:lnTo>
                  <a:lnTo>
                    <a:pt x="1659" y="13456"/>
                  </a:lnTo>
                  <a:cubicBezTo>
                    <a:pt x="2746" y="9624"/>
                    <a:pt x="5334" y="7865"/>
                    <a:pt x="6621" y="7208"/>
                  </a:cubicBezTo>
                  <a:lnTo>
                    <a:pt x="6378" y="4219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68;p49">
              <a:extLst>
                <a:ext uri="{FF2B5EF4-FFF2-40B4-BE49-F238E27FC236}">
                  <a16:creationId xmlns:a16="http://schemas.microsoft.com/office/drawing/2014/main" id="{4EC62AC8-E611-2C69-C4C0-1830F0FAFB94}"/>
                </a:ext>
              </a:extLst>
            </p:cNvPr>
            <p:cNvSpPr/>
            <p:nvPr/>
          </p:nvSpPr>
          <p:spPr>
            <a:xfrm>
              <a:off x="3723761" y="1713744"/>
              <a:ext cx="781908" cy="1010855"/>
            </a:xfrm>
            <a:custGeom>
              <a:avLst/>
              <a:gdLst/>
              <a:ahLst/>
              <a:cxnLst/>
              <a:rect l="l" t="t" r="r" b="b"/>
              <a:pathLst>
                <a:path w="14443" h="18672" extrusionOk="0">
                  <a:moveTo>
                    <a:pt x="8023" y="0"/>
                  </a:moveTo>
                  <a:cubicBezTo>
                    <a:pt x="7852" y="0"/>
                    <a:pt x="7679" y="10"/>
                    <a:pt x="7508" y="29"/>
                  </a:cubicBezTo>
                  <a:cubicBezTo>
                    <a:pt x="1" y="930"/>
                    <a:pt x="2460" y="17888"/>
                    <a:pt x="2460" y="17903"/>
                  </a:cubicBezTo>
                  <a:cubicBezTo>
                    <a:pt x="4612" y="18468"/>
                    <a:pt x="6488" y="18671"/>
                    <a:pt x="8074" y="18671"/>
                  </a:cubicBezTo>
                  <a:cubicBezTo>
                    <a:pt x="12144" y="18671"/>
                    <a:pt x="14300" y="17331"/>
                    <a:pt x="14300" y="17331"/>
                  </a:cubicBezTo>
                  <a:cubicBezTo>
                    <a:pt x="14385" y="16973"/>
                    <a:pt x="14428" y="16602"/>
                    <a:pt x="14414" y="16244"/>
                  </a:cubicBezTo>
                  <a:cubicBezTo>
                    <a:pt x="14443" y="14042"/>
                    <a:pt x="14056" y="11840"/>
                    <a:pt x="13942" y="9638"/>
                  </a:cubicBezTo>
                  <a:cubicBezTo>
                    <a:pt x="13856" y="8137"/>
                    <a:pt x="13728" y="6621"/>
                    <a:pt x="13356" y="5177"/>
                  </a:cubicBezTo>
                  <a:cubicBezTo>
                    <a:pt x="12970" y="3733"/>
                    <a:pt x="12312" y="2346"/>
                    <a:pt x="11297" y="1345"/>
                  </a:cubicBezTo>
                  <a:cubicBezTo>
                    <a:pt x="10420" y="480"/>
                    <a:pt x="9236" y="0"/>
                    <a:pt x="8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69;p49">
              <a:extLst>
                <a:ext uri="{FF2B5EF4-FFF2-40B4-BE49-F238E27FC236}">
                  <a16:creationId xmlns:a16="http://schemas.microsoft.com/office/drawing/2014/main" id="{D852A7AB-B1C3-4AEF-88BB-E806BFF55D1D}"/>
                </a:ext>
              </a:extLst>
            </p:cNvPr>
            <p:cNvSpPr/>
            <p:nvPr/>
          </p:nvSpPr>
          <p:spPr>
            <a:xfrm>
              <a:off x="4199106" y="1723814"/>
              <a:ext cx="699078" cy="554639"/>
            </a:xfrm>
            <a:custGeom>
              <a:avLst/>
              <a:gdLst/>
              <a:ahLst/>
              <a:cxnLst/>
              <a:rect l="l" t="t" r="r" b="b"/>
              <a:pathLst>
                <a:path w="12913" h="10245" extrusionOk="0">
                  <a:moveTo>
                    <a:pt x="10724" y="0"/>
                  </a:moveTo>
                  <a:lnTo>
                    <a:pt x="8851" y="5763"/>
                  </a:lnTo>
                  <a:cubicBezTo>
                    <a:pt x="8732" y="6064"/>
                    <a:pt x="8450" y="6237"/>
                    <a:pt x="8158" y="6237"/>
                  </a:cubicBezTo>
                  <a:cubicBezTo>
                    <a:pt x="7992" y="6237"/>
                    <a:pt x="7823" y="6182"/>
                    <a:pt x="7679" y="6063"/>
                  </a:cubicBezTo>
                  <a:cubicBezTo>
                    <a:pt x="6049" y="4676"/>
                    <a:pt x="2374" y="744"/>
                    <a:pt x="1144" y="229"/>
                  </a:cubicBezTo>
                  <a:lnTo>
                    <a:pt x="0" y="4505"/>
                  </a:lnTo>
                  <a:cubicBezTo>
                    <a:pt x="0" y="4505"/>
                    <a:pt x="3117" y="6978"/>
                    <a:pt x="5091" y="9109"/>
                  </a:cubicBezTo>
                  <a:cubicBezTo>
                    <a:pt x="5829" y="9906"/>
                    <a:pt x="6657" y="10245"/>
                    <a:pt x="7468" y="10245"/>
                  </a:cubicBezTo>
                  <a:cubicBezTo>
                    <a:pt x="9202" y="10245"/>
                    <a:pt x="10856" y="8697"/>
                    <a:pt x="11382" y="6778"/>
                  </a:cubicBezTo>
                  <a:cubicBezTo>
                    <a:pt x="12140" y="3961"/>
                    <a:pt x="12912" y="358"/>
                    <a:pt x="12912" y="358"/>
                  </a:cubicBezTo>
                  <a:lnTo>
                    <a:pt x="107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70;p49">
              <a:extLst>
                <a:ext uri="{FF2B5EF4-FFF2-40B4-BE49-F238E27FC236}">
                  <a16:creationId xmlns:a16="http://schemas.microsoft.com/office/drawing/2014/main" id="{31DD98E1-D1BE-54E3-6FC0-B1FFFD4B1E40}"/>
                </a:ext>
              </a:extLst>
            </p:cNvPr>
            <p:cNvSpPr/>
            <p:nvPr/>
          </p:nvSpPr>
          <p:spPr>
            <a:xfrm>
              <a:off x="4072149" y="1798905"/>
              <a:ext cx="356874" cy="927538"/>
            </a:xfrm>
            <a:custGeom>
              <a:avLst/>
              <a:gdLst/>
              <a:ahLst/>
              <a:cxnLst/>
              <a:rect l="l" t="t" r="r" b="b"/>
              <a:pathLst>
                <a:path w="6592" h="17133" extrusionOk="0">
                  <a:moveTo>
                    <a:pt x="615" y="0"/>
                  </a:moveTo>
                  <a:cubicBezTo>
                    <a:pt x="1573" y="2531"/>
                    <a:pt x="0" y="17002"/>
                    <a:pt x="0" y="17002"/>
                  </a:cubicBezTo>
                  <a:cubicBezTo>
                    <a:pt x="506" y="17096"/>
                    <a:pt x="1041" y="17133"/>
                    <a:pt x="1564" y="17133"/>
                  </a:cubicBezTo>
                  <a:cubicBezTo>
                    <a:pt x="3333" y="17133"/>
                    <a:pt x="4976" y="16716"/>
                    <a:pt x="4976" y="16716"/>
                  </a:cubicBezTo>
                  <a:cubicBezTo>
                    <a:pt x="6592" y="4261"/>
                    <a:pt x="2974" y="0"/>
                    <a:pt x="2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71;p49">
              <a:extLst>
                <a:ext uri="{FF2B5EF4-FFF2-40B4-BE49-F238E27FC236}">
                  <a16:creationId xmlns:a16="http://schemas.microsoft.com/office/drawing/2014/main" id="{334AFDBE-430C-6146-7A17-48AAF6C2A03B}"/>
                </a:ext>
              </a:extLst>
            </p:cNvPr>
            <p:cNvSpPr/>
            <p:nvPr/>
          </p:nvSpPr>
          <p:spPr>
            <a:xfrm>
              <a:off x="4068143" y="1438175"/>
              <a:ext cx="256395" cy="393634"/>
            </a:xfrm>
            <a:custGeom>
              <a:avLst/>
              <a:gdLst/>
              <a:ahLst/>
              <a:cxnLst/>
              <a:rect l="l" t="t" r="r" b="b"/>
              <a:pathLst>
                <a:path w="4736" h="7271" extrusionOk="0">
                  <a:moveTo>
                    <a:pt x="1347" y="0"/>
                  </a:moveTo>
                  <a:cubicBezTo>
                    <a:pt x="1175" y="329"/>
                    <a:pt x="1104" y="715"/>
                    <a:pt x="1161" y="1087"/>
                  </a:cubicBezTo>
                  <a:cubicBezTo>
                    <a:pt x="1204" y="1430"/>
                    <a:pt x="1161" y="1787"/>
                    <a:pt x="1061" y="2116"/>
                  </a:cubicBezTo>
                  <a:cubicBezTo>
                    <a:pt x="864" y="1897"/>
                    <a:pt x="680" y="1809"/>
                    <a:pt x="526" y="1809"/>
                  </a:cubicBezTo>
                  <a:cubicBezTo>
                    <a:pt x="198" y="1809"/>
                    <a:pt x="1" y="2205"/>
                    <a:pt x="88" y="2574"/>
                  </a:cubicBezTo>
                  <a:cubicBezTo>
                    <a:pt x="203" y="3117"/>
                    <a:pt x="818" y="3246"/>
                    <a:pt x="818" y="3246"/>
                  </a:cubicBezTo>
                  <a:lnTo>
                    <a:pt x="303" y="5262"/>
                  </a:lnTo>
                  <a:cubicBezTo>
                    <a:pt x="146" y="5848"/>
                    <a:pt x="374" y="6463"/>
                    <a:pt x="861" y="6806"/>
                  </a:cubicBezTo>
                  <a:lnTo>
                    <a:pt x="1089" y="6992"/>
                  </a:lnTo>
                  <a:cubicBezTo>
                    <a:pt x="1334" y="7180"/>
                    <a:pt x="1625" y="7271"/>
                    <a:pt x="1914" y="7271"/>
                  </a:cubicBezTo>
                  <a:cubicBezTo>
                    <a:pt x="2349" y="7271"/>
                    <a:pt x="2782" y="7065"/>
                    <a:pt x="3048" y="6678"/>
                  </a:cubicBezTo>
                  <a:cubicBezTo>
                    <a:pt x="3163" y="6492"/>
                    <a:pt x="3234" y="6292"/>
                    <a:pt x="3263" y="6091"/>
                  </a:cubicBezTo>
                  <a:lnTo>
                    <a:pt x="3449" y="4662"/>
                  </a:lnTo>
                  <a:cubicBezTo>
                    <a:pt x="3463" y="4647"/>
                    <a:pt x="3492" y="4647"/>
                    <a:pt x="3506" y="4633"/>
                  </a:cubicBezTo>
                  <a:cubicBezTo>
                    <a:pt x="4264" y="4376"/>
                    <a:pt x="4736" y="3618"/>
                    <a:pt x="4635" y="2817"/>
                  </a:cubicBezTo>
                  <a:lnTo>
                    <a:pt x="4521" y="601"/>
                  </a:lnTo>
                  <a:cubicBezTo>
                    <a:pt x="4521" y="601"/>
                    <a:pt x="4390" y="612"/>
                    <a:pt x="4169" y="612"/>
                  </a:cubicBezTo>
                  <a:cubicBezTo>
                    <a:pt x="3593" y="612"/>
                    <a:pt x="2410" y="537"/>
                    <a:pt x="1347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72;p49">
              <a:extLst>
                <a:ext uri="{FF2B5EF4-FFF2-40B4-BE49-F238E27FC236}">
                  <a16:creationId xmlns:a16="http://schemas.microsoft.com/office/drawing/2014/main" id="{327B3418-3BA8-D32D-0BD8-DAF316E13556}"/>
                </a:ext>
              </a:extLst>
            </p:cNvPr>
            <p:cNvSpPr/>
            <p:nvPr/>
          </p:nvSpPr>
          <p:spPr>
            <a:xfrm>
              <a:off x="4160396" y="1653379"/>
              <a:ext cx="94470" cy="57169"/>
            </a:xfrm>
            <a:custGeom>
              <a:avLst/>
              <a:gdLst/>
              <a:ahLst/>
              <a:cxnLst/>
              <a:rect l="l" t="t" r="r" b="b"/>
              <a:pathLst>
                <a:path w="1745" h="105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56" y="1056"/>
                    <a:pt x="1489" y="1056"/>
                  </a:cubicBezTo>
                  <a:cubicBezTo>
                    <a:pt x="1557" y="1056"/>
                    <a:pt x="1628" y="1052"/>
                    <a:pt x="1702" y="1044"/>
                  </a:cubicBezTo>
                  <a:lnTo>
                    <a:pt x="1745" y="672"/>
                  </a:lnTo>
                  <a:lnTo>
                    <a:pt x="1745" y="672"/>
                  </a:lnTo>
                  <a:cubicBezTo>
                    <a:pt x="1745" y="672"/>
                    <a:pt x="1655" y="687"/>
                    <a:pt x="1511" y="687"/>
                  </a:cubicBezTo>
                  <a:cubicBezTo>
                    <a:pt x="1158" y="687"/>
                    <a:pt x="478" y="600"/>
                    <a:pt x="0" y="0"/>
                  </a:cubicBezTo>
                  <a:close/>
                </a:path>
              </a:pathLst>
            </a:custGeom>
            <a:solidFill>
              <a:srgbClr val="E96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73;p49">
              <a:extLst>
                <a:ext uri="{FF2B5EF4-FFF2-40B4-BE49-F238E27FC236}">
                  <a16:creationId xmlns:a16="http://schemas.microsoft.com/office/drawing/2014/main" id="{F5CBB09F-7DAA-2F33-8BD1-D9ACBA066A42}"/>
                </a:ext>
              </a:extLst>
            </p:cNvPr>
            <p:cNvSpPr/>
            <p:nvPr/>
          </p:nvSpPr>
          <p:spPr>
            <a:xfrm>
              <a:off x="4768058" y="1673464"/>
              <a:ext cx="147146" cy="92196"/>
            </a:xfrm>
            <a:custGeom>
              <a:avLst/>
              <a:gdLst/>
              <a:ahLst/>
              <a:cxnLst/>
              <a:rect l="l" t="t" r="r" b="b"/>
              <a:pathLst>
                <a:path w="2718" h="1703" extrusionOk="0">
                  <a:moveTo>
                    <a:pt x="330" y="1"/>
                  </a:moveTo>
                  <a:lnTo>
                    <a:pt x="1" y="988"/>
                  </a:lnTo>
                  <a:lnTo>
                    <a:pt x="2546" y="1703"/>
                  </a:lnTo>
                  <a:lnTo>
                    <a:pt x="2718" y="602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74;p49">
              <a:extLst>
                <a:ext uri="{FF2B5EF4-FFF2-40B4-BE49-F238E27FC236}">
                  <a16:creationId xmlns:a16="http://schemas.microsoft.com/office/drawing/2014/main" id="{0278DD94-CE3A-5B8D-A0C9-6DAFA88B30D2}"/>
                </a:ext>
              </a:extLst>
            </p:cNvPr>
            <p:cNvSpPr/>
            <p:nvPr/>
          </p:nvSpPr>
          <p:spPr>
            <a:xfrm>
              <a:off x="4024127" y="1765609"/>
              <a:ext cx="793493" cy="810547"/>
            </a:xfrm>
            <a:custGeom>
              <a:avLst/>
              <a:gdLst/>
              <a:ahLst/>
              <a:cxnLst/>
              <a:rect l="l" t="t" r="r" b="b"/>
              <a:pathLst>
                <a:path w="14657" h="14972" extrusionOk="0">
                  <a:moveTo>
                    <a:pt x="1" y="1"/>
                  </a:moveTo>
                  <a:lnTo>
                    <a:pt x="1130" y="9910"/>
                  </a:lnTo>
                  <a:cubicBezTo>
                    <a:pt x="2732" y="11640"/>
                    <a:pt x="4719" y="12970"/>
                    <a:pt x="6936" y="13785"/>
                  </a:cubicBezTo>
                  <a:cubicBezTo>
                    <a:pt x="7765" y="14099"/>
                    <a:pt x="8623" y="14342"/>
                    <a:pt x="9495" y="14528"/>
                  </a:cubicBezTo>
                  <a:cubicBezTo>
                    <a:pt x="11282" y="14900"/>
                    <a:pt x="14571" y="14971"/>
                    <a:pt x="14571" y="14971"/>
                  </a:cubicBezTo>
                  <a:cubicBezTo>
                    <a:pt x="14657" y="14271"/>
                    <a:pt x="14628" y="13570"/>
                    <a:pt x="14528" y="12870"/>
                  </a:cubicBezTo>
                  <a:cubicBezTo>
                    <a:pt x="12913" y="12584"/>
                    <a:pt x="11282" y="12312"/>
                    <a:pt x="9767" y="11654"/>
                  </a:cubicBezTo>
                  <a:cubicBezTo>
                    <a:pt x="8337" y="11039"/>
                    <a:pt x="7007" y="10067"/>
                    <a:pt x="6249" y="8723"/>
                  </a:cubicBezTo>
                  <a:cubicBezTo>
                    <a:pt x="6178" y="8580"/>
                    <a:pt x="6106" y="8437"/>
                    <a:pt x="6035" y="8294"/>
                  </a:cubicBezTo>
                  <a:cubicBezTo>
                    <a:pt x="5763" y="7679"/>
                    <a:pt x="4919" y="5820"/>
                    <a:pt x="4061" y="4119"/>
                  </a:cubicBezTo>
                  <a:cubicBezTo>
                    <a:pt x="3618" y="3232"/>
                    <a:pt x="3061" y="2403"/>
                    <a:pt x="2403" y="1659"/>
                  </a:cubicBezTo>
                  <a:cubicBezTo>
                    <a:pt x="1759" y="916"/>
                    <a:pt x="944" y="28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75;p49">
              <a:extLst>
                <a:ext uri="{FF2B5EF4-FFF2-40B4-BE49-F238E27FC236}">
                  <a16:creationId xmlns:a16="http://schemas.microsoft.com/office/drawing/2014/main" id="{7E74C23A-B805-EEE5-2640-B9D450CD587C}"/>
                </a:ext>
              </a:extLst>
            </p:cNvPr>
            <p:cNvSpPr/>
            <p:nvPr/>
          </p:nvSpPr>
          <p:spPr>
            <a:xfrm>
              <a:off x="4812993" y="2449442"/>
              <a:ext cx="288769" cy="165444"/>
            </a:xfrm>
            <a:custGeom>
              <a:avLst/>
              <a:gdLst/>
              <a:ahLst/>
              <a:cxnLst/>
              <a:rect l="l" t="t" r="r" b="b"/>
              <a:pathLst>
                <a:path w="5334" h="3056" extrusionOk="0">
                  <a:moveTo>
                    <a:pt x="2564" y="1"/>
                  </a:moveTo>
                  <a:cubicBezTo>
                    <a:pt x="2121" y="1"/>
                    <a:pt x="1773" y="424"/>
                    <a:pt x="1773" y="424"/>
                  </a:cubicBezTo>
                  <a:lnTo>
                    <a:pt x="1773" y="439"/>
                  </a:lnTo>
                  <a:cubicBezTo>
                    <a:pt x="1699" y="466"/>
                    <a:pt x="1620" y="482"/>
                    <a:pt x="1541" y="482"/>
                  </a:cubicBezTo>
                  <a:cubicBezTo>
                    <a:pt x="1499" y="482"/>
                    <a:pt x="1456" y="477"/>
                    <a:pt x="1416" y="467"/>
                  </a:cubicBezTo>
                  <a:lnTo>
                    <a:pt x="57" y="239"/>
                  </a:lnTo>
                  <a:lnTo>
                    <a:pt x="0" y="2212"/>
                  </a:lnTo>
                  <a:lnTo>
                    <a:pt x="973" y="2169"/>
                  </a:lnTo>
                  <a:cubicBezTo>
                    <a:pt x="1244" y="2169"/>
                    <a:pt x="1487" y="2269"/>
                    <a:pt x="1659" y="2469"/>
                  </a:cubicBezTo>
                  <a:cubicBezTo>
                    <a:pt x="2188" y="3013"/>
                    <a:pt x="2889" y="3055"/>
                    <a:pt x="3318" y="3055"/>
                  </a:cubicBezTo>
                  <a:cubicBezTo>
                    <a:pt x="3890" y="3041"/>
                    <a:pt x="4419" y="2769"/>
                    <a:pt x="4776" y="2340"/>
                  </a:cubicBezTo>
                  <a:cubicBezTo>
                    <a:pt x="5334" y="1054"/>
                    <a:pt x="3089" y="224"/>
                    <a:pt x="3089" y="224"/>
                  </a:cubicBezTo>
                  <a:cubicBezTo>
                    <a:pt x="2909" y="60"/>
                    <a:pt x="2730" y="1"/>
                    <a:pt x="2564" y="1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476;p49">
              <a:extLst>
                <a:ext uri="{FF2B5EF4-FFF2-40B4-BE49-F238E27FC236}">
                  <a16:creationId xmlns:a16="http://schemas.microsoft.com/office/drawing/2014/main" id="{7DB48B97-93A2-DEBB-5DCD-3DE277E17C0B}"/>
                </a:ext>
              </a:extLst>
            </p:cNvPr>
            <p:cNvSpPr/>
            <p:nvPr/>
          </p:nvSpPr>
          <p:spPr>
            <a:xfrm>
              <a:off x="4782026" y="2443757"/>
              <a:ext cx="65831" cy="143248"/>
            </a:xfrm>
            <a:custGeom>
              <a:avLst/>
              <a:gdLst/>
              <a:ahLst/>
              <a:cxnLst/>
              <a:rect l="l" t="t" r="r" b="b"/>
              <a:pathLst>
                <a:path w="1216" h="2646" extrusionOk="0">
                  <a:moveTo>
                    <a:pt x="186" y="0"/>
                  </a:moveTo>
                  <a:lnTo>
                    <a:pt x="0" y="2646"/>
                  </a:lnTo>
                  <a:lnTo>
                    <a:pt x="1101" y="2588"/>
                  </a:lnTo>
                  <a:lnTo>
                    <a:pt x="1216" y="12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477;p49">
              <a:extLst>
                <a:ext uri="{FF2B5EF4-FFF2-40B4-BE49-F238E27FC236}">
                  <a16:creationId xmlns:a16="http://schemas.microsoft.com/office/drawing/2014/main" id="{3C6D6BF0-6F59-231E-5CB7-AF1E751C8AEE}"/>
                </a:ext>
              </a:extLst>
            </p:cNvPr>
            <p:cNvSpPr/>
            <p:nvPr/>
          </p:nvSpPr>
          <p:spPr>
            <a:xfrm>
              <a:off x="4008643" y="2224656"/>
              <a:ext cx="98368" cy="433587"/>
            </a:xfrm>
            <a:custGeom>
              <a:avLst/>
              <a:gdLst/>
              <a:ahLst/>
              <a:cxnLst/>
              <a:rect l="l" t="t" r="r" b="b"/>
              <a:pathLst>
                <a:path w="1817" h="8009" extrusionOk="0">
                  <a:moveTo>
                    <a:pt x="1" y="1"/>
                  </a:moveTo>
                  <a:lnTo>
                    <a:pt x="1288" y="8008"/>
                  </a:lnTo>
                  <a:lnTo>
                    <a:pt x="1817" y="1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478;p49">
              <a:extLst>
                <a:ext uri="{FF2B5EF4-FFF2-40B4-BE49-F238E27FC236}">
                  <a16:creationId xmlns:a16="http://schemas.microsoft.com/office/drawing/2014/main" id="{98A4EC86-F0EA-27CB-916E-6B8FCAAD4084}"/>
                </a:ext>
              </a:extLst>
            </p:cNvPr>
            <p:cNvSpPr/>
            <p:nvPr/>
          </p:nvSpPr>
          <p:spPr>
            <a:xfrm>
              <a:off x="4393412" y="1842270"/>
              <a:ext cx="157161" cy="427361"/>
            </a:xfrm>
            <a:custGeom>
              <a:avLst/>
              <a:gdLst/>
              <a:ahLst/>
              <a:cxnLst/>
              <a:rect l="l" t="t" r="r" b="b"/>
              <a:pathLst>
                <a:path w="2903" h="7894" extrusionOk="0">
                  <a:moveTo>
                    <a:pt x="0" y="0"/>
                  </a:moveTo>
                  <a:lnTo>
                    <a:pt x="0" y="0"/>
                  </a:lnTo>
                  <a:cubicBezTo>
                    <a:pt x="1130" y="1487"/>
                    <a:pt x="1502" y="6907"/>
                    <a:pt x="1502" y="6907"/>
                  </a:cubicBezTo>
                  <a:cubicBezTo>
                    <a:pt x="2331" y="7764"/>
                    <a:pt x="2903" y="7879"/>
                    <a:pt x="2903" y="7893"/>
                  </a:cubicBezTo>
                  <a:cubicBezTo>
                    <a:pt x="2846" y="5691"/>
                    <a:pt x="758" y="715"/>
                    <a:pt x="758" y="7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479;p49">
              <a:extLst>
                <a:ext uri="{FF2B5EF4-FFF2-40B4-BE49-F238E27FC236}">
                  <a16:creationId xmlns:a16="http://schemas.microsoft.com/office/drawing/2014/main" id="{68FBD102-FC76-896D-C099-C92F16865E6E}"/>
                </a:ext>
              </a:extLst>
            </p:cNvPr>
            <p:cNvSpPr/>
            <p:nvPr/>
          </p:nvSpPr>
          <p:spPr>
            <a:xfrm>
              <a:off x="4521750" y="1569950"/>
              <a:ext cx="946247" cy="940662"/>
            </a:xfrm>
            <a:custGeom>
              <a:avLst/>
              <a:gdLst/>
              <a:ahLst/>
              <a:cxnLst/>
              <a:rect l="l" t="t" r="r" b="b"/>
              <a:pathLst>
                <a:path w="8674" h="8623" extrusionOk="0">
                  <a:moveTo>
                    <a:pt x="4337" y="1"/>
                  </a:moveTo>
                  <a:cubicBezTo>
                    <a:pt x="1938" y="1"/>
                    <a:pt x="0" y="1928"/>
                    <a:pt x="0" y="4306"/>
                  </a:cubicBezTo>
                  <a:cubicBezTo>
                    <a:pt x="0" y="6685"/>
                    <a:pt x="1938" y="8622"/>
                    <a:pt x="4337" y="8622"/>
                  </a:cubicBezTo>
                  <a:cubicBezTo>
                    <a:pt x="6736" y="8622"/>
                    <a:pt x="8673" y="6685"/>
                    <a:pt x="8673" y="4306"/>
                  </a:cubicBezTo>
                  <a:cubicBezTo>
                    <a:pt x="8673" y="1928"/>
                    <a:pt x="6736" y="1"/>
                    <a:pt x="4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480;p49">
              <a:extLst>
                <a:ext uri="{FF2B5EF4-FFF2-40B4-BE49-F238E27FC236}">
                  <a16:creationId xmlns:a16="http://schemas.microsoft.com/office/drawing/2014/main" id="{77EF35CD-1F61-F185-503B-3C50062F6AF5}"/>
                </a:ext>
              </a:extLst>
            </p:cNvPr>
            <p:cNvSpPr/>
            <p:nvPr/>
          </p:nvSpPr>
          <p:spPr>
            <a:xfrm>
              <a:off x="4592223" y="1620349"/>
              <a:ext cx="921592" cy="921571"/>
            </a:xfrm>
            <a:custGeom>
              <a:avLst/>
              <a:gdLst/>
              <a:ahLst/>
              <a:cxnLst/>
              <a:rect l="l" t="t" r="r" b="b"/>
              <a:pathLst>
                <a:path w="8448" h="8448" extrusionOk="0">
                  <a:moveTo>
                    <a:pt x="4224" y="0"/>
                  </a:moveTo>
                  <a:cubicBezTo>
                    <a:pt x="1887" y="0"/>
                    <a:pt x="0" y="1897"/>
                    <a:pt x="0" y="4224"/>
                  </a:cubicBezTo>
                  <a:cubicBezTo>
                    <a:pt x="0" y="6561"/>
                    <a:pt x="1887" y="8447"/>
                    <a:pt x="4224" y="8447"/>
                  </a:cubicBezTo>
                  <a:cubicBezTo>
                    <a:pt x="6551" y="8447"/>
                    <a:pt x="8448" y="6561"/>
                    <a:pt x="8448" y="4224"/>
                  </a:cubicBezTo>
                  <a:cubicBezTo>
                    <a:pt x="8448" y="1897"/>
                    <a:pt x="6551" y="0"/>
                    <a:pt x="4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481;p49">
              <a:extLst>
                <a:ext uri="{FF2B5EF4-FFF2-40B4-BE49-F238E27FC236}">
                  <a16:creationId xmlns:a16="http://schemas.microsoft.com/office/drawing/2014/main" id="{3E4F112B-79F0-4A2A-302B-1F9EEEC5BC44}"/>
                </a:ext>
              </a:extLst>
            </p:cNvPr>
            <p:cNvSpPr/>
            <p:nvPr/>
          </p:nvSpPr>
          <p:spPr>
            <a:xfrm>
              <a:off x="4742112" y="1770127"/>
              <a:ext cx="623013" cy="622999"/>
            </a:xfrm>
            <a:custGeom>
              <a:avLst/>
              <a:gdLst/>
              <a:ahLst/>
              <a:cxnLst/>
              <a:rect l="l" t="t" r="r" b="b"/>
              <a:pathLst>
                <a:path w="5711" h="5711" extrusionOk="0">
                  <a:moveTo>
                    <a:pt x="2850" y="1"/>
                  </a:moveTo>
                  <a:cubicBezTo>
                    <a:pt x="1281" y="1"/>
                    <a:pt x="0" y="1282"/>
                    <a:pt x="0" y="2851"/>
                  </a:cubicBezTo>
                  <a:cubicBezTo>
                    <a:pt x="0" y="4429"/>
                    <a:pt x="1281" y="5711"/>
                    <a:pt x="2850" y="5711"/>
                  </a:cubicBezTo>
                  <a:cubicBezTo>
                    <a:pt x="4429" y="5711"/>
                    <a:pt x="5710" y="4429"/>
                    <a:pt x="5710" y="2851"/>
                  </a:cubicBezTo>
                  <a:cubicBezTo>
                    <a:pt x="5710" y="1282"/>
                    <a:pt x="4429" y="1"/>
                    <a:pt x="2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482;p49">
              <a:extLst>
                <a:ext uri="{FF2B5EF4-FFF2-40B4-BE49-F238E27FC236}">
                  <a16:creationId xmlns:a16="http://schemas.microsoft.com/office/drawing/2014/main" id="{F0C425B0-8054-8D65-13BF-4CF481CF7D06}"/>
                </a:ext>
              </a:extLst>
            </p:cNvPr>
            <p:cNvSpPr/>
            <p:nvPr/>
          </p:nvSpPr>
          <p:spPr>
            <a:xfrm>
              <a:off x="4948947" y="1818235"/>
              <a:ext cx="222653" cy="505621"/>
            </a:xfrm>
            <a:custGeom>
              <a:avLst/>
              <a:gdLst/>
              <a:ahLst/>
              <a:cxnLst/>
              <a:rect l="l" t="t" r="r" b="b"/>
              <a:pathLst>
                <a:path w="2041" h="4635" extrusionOk="0">
                  <a:moveTo>
                    <a:pt x="759" y="698"/>
                  </a:moveTo>
                  <a:lnTo>
                    <a:pt x="759" y="1825"/>
                  </a:lnTo>
                  <a:cubicBezTo>
                    <a:pt x="534" y="1661"/>
                    <a:pt x="380" y="1497"/>
                    <a:pt x="380" y="1221"/>
                  </a:cubicBezTo>
                  <a:cubicBezTo>
                    <a:pt x="370" y="975"/>
                    <a:pt x="523" y="759"/>
                    <a:pt x="759" y="698"/>
                  </a:cubicBezTo>
                  <a:close/>
                  <a:moveTo>
                    <a:pt x="926" y="662"/>
                  </a:moveTo>
                  <a:cubicBezTo>
                    <a:pt x="938" y="662"/>
                    <a:pt x="951" y="664"/>
                    <a:pt x="964" y="667"/>
                  </a:cubicBezTo>
                  <a:cubicBezTo>
                    <a:pt x="981" y="664"/>
                    <a:pt x="998" y="663"/>
                    <a:pt x="1015" y="663"/>
                  </a:cubicBezTo>
                  <a:cubicBezTo>
                    <a:pt x="1063" y="663"/>
                    <a:pt x="1114" y="672"/>
                    <a:pt x="1159" y="687"/>
                  </a:cubicBezTo>
                  <a:lnTo>
                    <a:pt x="1159" y="2071"/>
                  </a:lnTo>
                  <a:cubicBezTo>
                    <a:pt x="1046" y="2010"/>
                    <a:pt x="944" y="1948"/>
                    <a:pt x="851" y="1887"/>
                  </a:cubicBezTo>
                  <a:lnTo>
                    <a:pt x="851" y="667"/>
                  </a:lnTo>
                  <a:cubicBezTo>
                    <a:pt x="879" y="667"/>
                    <a:pt x="902" y="662"/>
                    <a:pt x="926" y="662"/>
                  </a:cubicBezTo>
                  <a:close/>
                  <a:moveTo>
                    <a:pt x="1251" y="2717"/>
                  </a:moveTo>
                  <a:cubicBezTo>
                    <a:pt x="1477" y="2892"/>
                    <a:pt x="1620" y="3076"/>
                    <a:pt x="1620" y="3343"/>
                  </a:cubicBezTo>
                  <a:cubicBezTo>
                    <a:pt x="1641" y="3599"/>
                    <a:pt x="1487" y="3835"/>
                    <a:pt x="1251" y="3937"/>
                  </a:cubicBezTo>
                  <a:lnTo>
                    <a:pt x="1251" y="2717"/>
                  </a:lnTo>
                  <a:close/>
                  <a:moveTo>
                    <a:pt x="851" y="2451"/>
                  </a:moveTo>
                  <a:lnTo>
                    <a:pt x="872" y="2471"/>
                  </a:lnTo>
                  <a:cubicBezTo>
                    <a:pt x="974" y="2533"/>
                    <a:pt x="1067" y="2584"/>
                    <a:pt x="1159" y="2646"/>
                  </a:cubicBezTo>
                  <a:lnTo>
                    <a:pt x="1159" y="3958"/>
                  </a:lnTo>
                  <a:cubicBezTo>
                    <a:pt x="1108" y="3968"/>
                    <a:pt x="1056" y="3978"/>
                    <a:pt x="1005" y="3978"/>
                  </a:cubicBezTo>
                  <a:cubicBezTo>
                    <a:pt x="954" y="3978"/>
                    <a:pt x="903" y="3968"/>
                    <a:pt x="851" y="3968"/>
                  </a:cubicBezTo>
                  <a:lnTo>
                    <a:pt x="851" y="2451"/>
                  </a:lnTo>
                  <a:close/>
                  <a:moveTo>
                    <a:pt x="749" y="1"/>
                  </a:moveTo>
                  <a:lnTo>
                    <a:pt x="749" y="585"/>
                  </a:lnTo>
                  <a:cubicBezTo>
                    <a:pt x="349" y="646"/>
                    <a:pt x="21" y="923"/>
                    <a:pt x="21" y="1405"/>
                  </a:cubicBezTo>
                  <a:cubicBezTo>
                    <a:pt x="21" y="1887"/>
                    <a:pt x="349" y="2153"/>
                    <a:pt x="749" y="2399"/>
                  </a:cubicBezTo>
                  <a:lnTo>
                    <a:pt x="749" y="3958"/>
                  </a:lnTo>
                  <a:cubicBezTo>
                    <a:pt x="318" y="3835"/>
                    <a:pt x="154" y="3394"/>
                    <a:pt x="124" y="2902"/>
                  </a:cubicBezTo>
                  <a:lnTo>
                    <a:pt x="11" y="2902"/>
                  </a:lnTo>
                  <a:cubicBezTo>
                    <a:pt x="11" y="3568"/>
                    <a:pt x="11" y="3845"/>
                    <a:pt x="1" y="4040"/>
                  </a:cubicBezTo>
                  <a:lnTo>
                    <a:pt x="103" y="4040"/>
                  </a:lnTo>
                  <a:cubicBezTo>
                    <a:pt x="124" y="3906"/>
                    <a:pt x="154" y="3835"/>
                    <a:pt x="216" y="3835"/>
                  </a:cubicBezTo>
                  <a:cubicBezTo>
                    <a:pt x="267" y="3845"/>
                    <a:pt x="329" y="3865"/>
                    <a:pt x="370" y="3906"/>
                  </a:cubicBezTo>
                  <a:cubicBezTo>
                    <a:pt x="493" y="3978"/>
                    <a:pt x="616" y="4029"/>
                    <a:pt x="749" y="4060"/>
                  </a:cubicBezTo>
                  <a:lnTo>
                    <a:pt x="749" y="4624"/>
                  </a:lnTo>
                  <a:lnTo>
                    <a:pt x="851" y="4624"/>
                  </a:lnTo>
                  <a:lnTo>
                    <a:pt x="851" y="4060"/>
                  </a:lnTo>
                  <a:cubicBezTo>
                    <a:pt x="903" y="4070"/>
                    <a:pt x="964" y="4070"/>
                    <a:pt x="1026" y="4070"/>
                  </a:cubicBezTo>
                  <a:lnTo>
                    <a:pt x="1159" y="4070"/>
                  </a:lnTo>
                  <a:lnTo>
                    <a:pt x="1159" y="4634"/>
                  </a:lnTo>
                  <a:lnTo>
                    <a:pt x="1251" y="4634"/>
                  </a:lnTo>
                  <a:lnTo>
                    <a:pt x="1251" y="4060"/>
                  </a:lnTo>
                  <a:cubicBezTo>
                    <a:pt x="1702" y="3978"/>
                    <a:pt x="2041" y="3681"/>
                    <a:pt x="2041" y="3158"/>
                  </a:cubicBezTo>
                  <a:cubicBezTo>
                    <a:pt x="2041" y="2676"/>
                    <a:pt x="1713" y="2420"/>
                    <a:pt x="1251" y="2133"/>
                  </a:cubicBezTo>
                  <a:lnTo>
                    <a:pt x="1251" y="718"/>
                  </a:lnTo>
                  <a:cubicBezTo>
                    <a:pt x="1579" y="851"/>
                    <a:pt x="1723" y="1221"/>
                    <a:pt x="1743" y="1579"/>
                  </a:cubicBezTo>
                  <a:lnTo>
                    <a:pt x="1856" y="1579"/>
                  </a:lnTo>
                  <a:cubicBezTo>
                    <a:pt x="1856" y="985"/>
                    <a:pt x="1866" y="780"/>
                    <a:pt x="1877" y="605"/>
                  </a:cubicBezTo>
                  <a:lnTo>
                    <a:pt x="1764" y="605"/>
                  </a:lnTo>
                  <a:cubicBezTo>
                    <a:pt x="1754" y="749"/>
                    <a:pt x="1723" y="821"/>
                    <a:pt x="1661" y="821"/>
                  </a:cubicBezTo>
                  <a:cubicBezTo>
                    <a:pt x="1600" y="810"/>
                    <a:pt x="1549" y="790"/>
                    <a:pt x="1508" y="749"/>
                  </a:cubicBezTo>
                  <a:cubicBezTo>
                    <a:pt x="1426" y="698"/>
                    <a:pt x="1333" y="657"/>
                    <a:pt x="1251" y="626"/>
                  </a:cubicBezTo>
                  <a:lnTo>
                    <a:pt x="1251" y="1"/>
                  </a:lnTo>
                  <a:lnTo>
                    <a:pt x="1149" y="1"/>
                  </a:lnTo>
                  <a:lnTo>
                    <a:pt x="1149" y="605"/>
                  </a:lnTo>
                  <a:cubicBezTo>
                    <a:pt x="1096" y="590"/>
                    <a:pt x="1038" y="581"/>
                    <a:pt x="983" y="581"/>
                  </a:cubicBezTo>
                  <a:cubicBezTo>
                    <a:pt x="962" y="581"/>
                    <a:pt x="942" y="582"/>
                    <a:pt x="923" y="585"/>
                  </a:cubicBezTo>
                  <a:lnTo>
                    <a:pt x="851" y="58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9" name="Picture 1138">
            <a:extLst>
              <a:ext uri="{FF2B5EF4-FFF2-40B4-BE49-F238E27FC236}">
                <a16:creationId xmlns:a16="http://schemas.microsoft.com/office/drawing/2014/main" id="{D22D942F-218D-E9C8-7AA7-5D585338F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625" l="9961" r="89844">
                        <a14:foregroundMark x1="33203" y1="10547" x2="45703" y2="19531"/>
                        <a14:foregroundMark x1="52344" y1="16406" x2="52344" y2="16406"/>
                        <a14:foregroundMark x1="48828" y1="15430" x2="48828" y2="15430"/>
                        <a14:foregroundMark x1="43945" y1="30664" x2="43945" y2="30664"/>
                        <a14:foregroundMark x1="33203" y1="90625" x2="33203" y2="90625"/>
                        <a14:foregroundMark x1="40820" y1="88477" x2="40820" y2="88477"/>
                        <a14:foregroundMark x1="28320" y1="88477" x2="48828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4969" y="824352"/>
            <a:ext cx="1451561" cy="1451561"/>
          </a:xfrm>
          <a:prstGeom prst="rect">
            <a:avLst/>
          </a:prstGeom>
        </p:spPr>
      </p:pic>
      <p:grpSp>
        <p:nvGrpSpPr>
          <p:cNvPr id="1141" name="Google Shape;258;p17">
            <a:extLst>
              <a:ext uri="{FF2B5EF4-FFF2-40B4-BE49-F238E27FC236}">
                <a16:creationId xmlns:a16="http://schemas.microsoft.com/office/drawing/2014/main" id="{14F09DD7-F61D-A795-A32A-D09EAC3CD2BC}"/>
              </a:ext>
            </a:extLst>
          </p:cNvPr>
          <p:cNvGrpSpPr/>
          <p:nvPr/>
        </p:nvGrpSpPr>
        <p:grpSpPr>
          <a:xfrm>
            <a:off x="236166" y="2213698"/>
            <a:ext cx="1302095" cy="205800"/>
            <a:chOff x="6359610" y="3599742"/>
            <a:chExt cx="1302095" cy="205800"/>
          </a:xfrm>
        </p:grpSpPr>
        <p:sp>
          <p:nvSpPr>
            <p:cNvPr id="1142" name="Google Shape;259;p17">
              <a:extLst>
                <a:ext uri="{FF2B5EF4-FFF2-40B4-BE49-F238E27FC236}">
                  <a16:creationId xmlns:a16="http://schemas.microsoft.com/office/drawing/2014/main" id="{04CD06A4-A843-0292-8537-C156A814D3EF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3" name="Google Shape;260;p17">
              <a:extLst>
                <a:ext uri="{FF2B5EF4-FFF2-40B4-BE49-F238E27FC236}">
                  <a16:creationId xmlns:a16="http://schemas.microsoft.com/office/drawing/2014/main" id="{25A411C4-DA47-D0AC-67D3-514771897293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4" name="Google Shape;261;p17">
              <a:extLst>
                <a:ext uri="{FF2B5EF4-FFF2-40B4-BE49-F238E27FC236}">
                  <a16:creationId xmlns:a16="http://schemas.microsoft.com/office/drawing/2014/main" id="{DBB0E4F1-72F5-6D93-1A9A-A06F8FAFA836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5" name="Google Shape;262;p17">
              <a:extLst>
                <a:ext uri="{FF2B5EF4-FFF2-40B4-BE49-F238E27FC236}">
                  <a16:creationId xmlns:a16="http://schemas.microsoft.com/office/drawing/2014/main" id="{009E0581-EFA7-0482-C9F7-1F93FC177CF2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6" name="Google Shape;263;p17">
              <a:extLst>
                <a:ext uri="{FF2B5EF4-FFF2-40B4-BE49-F238E27FC236}">
                  <a16:creationId xmlns:a16="http://schemas.microsoft.com/office/drawing/2014/main" id="{3441625D-45E9-DA6B-E78C-D2F17A282DEB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148" name="Google Shape;265;p17">
              <a:extLst>
                <a:ext uri="{FF2B5EF4-FFF2-40B4-BE49-F238E27FC236}">
                  <a16:creationId xmlns:a16="http://schemas.microsoft.com/office/drawing/2014/main" id="{ABBE62FB-C047-07B0-E496-4E9AF60DADBC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9" name="Google Shape;266;p17">
            <a:extLst>
              <a:ext uri="{FF2B5EF4-FFF2-40B4-BE49-F238E27FC236}">
                <a16:creationId xmlns:a16="http://schemas.microsoft.com/office/drawing/2014/main" id="{478B519C-4EC9-E1A8-207A-2E8009706CE6}"/>
              </a:ext>
            </a:extLst>
          </p:cNvPr>
          <p:cNvGrpSpPr/>
          <p:nvPr/>
        </p:nvGrpSpPr>
        <p:grpSpPr>
          <a:xfrm>
            <a:off x="218467" y="2413715"/>
            <a:ext cx="1319794" cy="205800"/>
            <a:chOff x="6341911" y="3920857"/>
            <a:chExt cx="1319794" cy="205800"/>
          </a:xfrm>
        </p:grpSpPr>
        <p:sp>
          <p:nvSpPr>
            <p:cNvPr id="1150" name="Google Shape;267;p17">
              <a:extLst>
                <a:ext uri="{FF2B5EF4-FFF2-40B4-BE49-F238E27FC236}">
                  <a16:creationId xmlns:a16="http://schemas.microsoft.com/office/drawing/2014/main" id="{B2E68500-16CB-EE60-A02E-E6B54399DE09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1" name="Google Shape;268;p17">
              <a:extLst>
                <a:ext uri="{FF2B5EF4-FFF2-40B4-BE49-F238E27FC236}">
                  <a16:creationId xmlns:a16="http://schemas.microsoft.com/office/drawing/2014/main" id="{5D80FA45-901C-E2C5-8EA5-C0C3BCC3F2D6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2" name="Google Shape;269;p17">
              <a:extLst>
                <a:ext uri="{FF2B5EF4-FFF2-40B4-BE49-F238E27FC236}">
                  <a16:creationId xmlns:a16="http://schemas.microsoft.com/office/drawing/2014/main" id="{C9399082-EBCF-CB7F-1C23-D585F15D3E54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3" name="Google Shape;270;p17">
              <a:extLst>
                <a:ext uri="{FF2B5EF4-FFF2-40B4-BE49-F238E27FC236}">
                  <a16:creationId xmlns:a16="http://schemas.microsoft.com/office/drawing/2014/main" id="{58D663CA-EBE7-B898-9F56-774238DEA605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4" name="Google Shape;271;p17">
              <a:extLst>
                <a:ext uri="{FF2B5EF4-FFF2-40B4-BE49-F238E27FC236}">
                  <a16:creationId xmlns:a16="http://schemas.microsoft.com/office/drawing/2014/main" id="{22E5175A-8E98-A1C7-26CC-0EC0A972F631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6" name="Google Shape;273;p17">
              <a:extLst>
                <a:ext uri="{FF2B5EF4-FFF2-40B4-BE49-F238E27FC236}">
                  <a16:creationId xmlns:a16="http://schemas.microsoft.com/office/drawing/2014/main" id="{D0A7316C-DF4B-9649-2AB6-EEE5BE4FA409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7" name="Google Shape;266;p17">
            <a:extLst>
              <a:ext uri="{FF2B5EF4-FFF2-40B4-BE49-F238E27FC236}">
                <a16:creationId xmlns:a16="http://schemas.microsoft.com/office/drawing/2014/main" id="{28C4A0F5-856E-7B2E-3B3F-5F5DB9AFB413}"/>
              </a:ext>
            </a:extLst>
          </p:cNvPr>
          <p:cNvGrpSpPr/>
          <p:nvPr/>
        </p:nvGrpSpPr>
        <p:grpSpPr>
          <a:xfrm>
            <a:off x="218467" y="2627345"/>
            <a:ext cx="1319794" cy="205800"/>
            <a:chOff x="6341911" y="3920857"/>
            <a:chExt cx="1319794" cy="205800"/>
          </a:xfrm>
        </p:grpSpPr>
        <p:sp>
          <p:nvSpPr>
            <p:cNvPr id="1158" name="Google Shape;267;p17">
              <a:extLst>
                <a:ext uri="{FF2B5EF4-FFF2-40B4-BE49-F238E27FC236}">
                  <a16:creationId xmlns:a16="http://schemas.microsoft.com/office/drawing/2014/main" id="{71A97E9C-707F-A51F-ED76-A64ACE56AAAA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9" name="Google Shape;268;p17">
              <a:extLst>
                <a:ext uri="{FF2B5EF4-FFF2-40B4-BE49-F238E27FC236}">
                  <a16:creationId xmlns:a16="http://schemas.microsoft.com/office/drawing/2014/main" id="{56854CBA-CFB9-597F-DD84-20D9637EAF58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0" name="Google Shape;269;p17">
              <a:extLst>
                <a:ext uri="{FF2B5EF4-FFF2-40B4-BE49-F238E27FC236}">
                  <a16:creationId xmlns:a16="http://schemas.microsoft.com/office/drawing/2014/main" id="{8802BCB8-6ABB-B43B-3114-9070D27BF4C0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1" name="Google Shape;270;p17">
              <a:extLst>
                <a:ext uri="{FF2B5EF4-FFF2-40B4-BE49-F238E27FC236}">
                  <a16:creationId xmlns:a16="http://schemas.microsoft.com/office/drawing/2014/main" id="{39192BC6-69EA-239B-100A-BD608B37434B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2" name="Google Shape;271;p17">
              <a:extLst>
                <a:ext uri="{FF2B5EF4-FFF2-40B4-BE49-F238E27FC236}">
                  <a16:creationId xmlns:a16="http://schemas.microsoft.com/office/drawing/2014/main" id="{2DBB18FE-2827-A184-99A9-F1793A9FA835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3" name="Google Shape;273;p17">
              <a:extLst>
                <a:ext uri="{FF2B5EF4-FFF2-40B4-BE49-F238E27FC236}">
                  <a16:creationId xmlns:a16="http://schemas.microsoft.com/office/drawing/2014/main" id="{C9E026C0-E979-6CE0-5C48-9D421CDFEE19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4" name="Google Shape;258;p17">
            <a:extLst>
              <a:ext uri="{FF2B5EF4-FFF2-40B4-BE49-F238E27FC236}">
                <a16:creationId xmlns:a16="http://schemas.microsoft.com/office/drawing/2014/main" id="{24875171-0E2A-8E23-EC99-F7C8CA1AC050}"/>
              </a:ext>
            </a:extLst>
          </p:cNvPr>
          <p:cNvGrpSpPr/>
          <p:nvPr/>
        </p:nvGrpSpPr>
        <p:grpSpPr>
          <a:xfrm>
            <a:off x="1894934" y="2213698"/>
            <a:ext cx="1302095" cy="205800"/>
            <a:chOff x="6359610" y="3599742"/>
            <a:chExt cx="1302095" cy="205800"/>
          </a:xfrm>
        </p:grpSpPr>
        <p:sp>
          <p:nvSpPr>
            <p:cNvPr id="1165" name="Google Shape;259;p17">
              <a:extLst>
                <a:ext uri="{FF2B5EF4-FFF2-40B4-BE49-F238E27FC236}">
                  <a16:creationId xmlns:a16="http://schemas.microsoft.com/office/drawing/2014/main" id="{165F373C-5527-F3E3-D137-2146060504DE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6" name="Google Shape;260;p17">
              <a:extLst>
                <a:ext uri="{FF2B5EF4-FFF2-40B4-BE49-F238E27FC236}">
                  <a16:creationId xmlns:a16="http://schemas.microsoft.com/office/drawing/2014/main" id="{3172E796-A0FC-6903-2E1D-F89D7C1B4CCE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7" name="Google Shape;261;p17">
              <a:extLst>
                <a:ext uri="{FF2B5EF4-FFF2-40B4-BE49-F238E27FC236}">
                  <a16:creationId xmlns:a16="http://schemas.microsoft.com/office/drawing/2014/main" id="{C167D5D0-9A99-658E-2BF8-7FC206E9868D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8" name="Google Shape;262;p17">
              <a:extLst>
                <a:ext uri="{FF2B5EF4-FFF2-40B4-BE49-F238E27FC236}">
                  <a16:creationId xmlns:a16="http://schemas.microsoft.com/office/drawing/2014/main" id="{3AF23F0F-2A3D-6415-D8C0-FAA791DA1E63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9" name="Google Shape;263;p17">
              <a:extLst>
                <a:ext uri="{FF2B5EF4-FFF2-40B4-BE49-F238E27FC236}">
                  <a16:creationId xmlns:a16="http://schemas.microsoft.com/office/drawing/2014/main" id="{CD84347F-A5FD-0474-5AEE-88BA61571842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170" name="Google Shape;265;p17">
              <a:extLst>
                <a:ext uri="{FF2B5EF4-FFF2-40B4-BE49-F238E27FC236}">
                  <a16:creationId xmlns:a16="http://schemas.microsoft.com/office/drawing/2014/main" id="{1C515727-9385-E65E-03FD-B507404D82FF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1" name="Google Shape;266;p17">
            <a:extLst>
              <a:ext uri="{FF2B5EF4-FFF2-40B4-BE49-F238E27FC236}">
                <a16:creationId xmlns:a16="http://schemas.microsoft.com/office/drawing/2014/main" id="{2D47368F-DF66-3D58-C56F-0CA987111A2D}"/>
              </a:ext>
            </a:extLst>
          </p:cNvPr>
          <p:cNvGrpSpPr/>
          <p:nvPr/>
        </p:nvGrpSpPr>
        <p:grpSpPr>
          <a:xfrm>
            <a:off x="1877235" y="2413715"/>
            <a:ext cx="1319794" cy="205800"/>
            <a:chOff x="6341911" y="3920857"/>
            <a:chExt cx="1319794" cy="205800"/>
          </a:xfrm>
        </p:grpSpPr>
        <p:sp>
          <p:nvSpPr>
            <p:cNvPr id="1172" name="Google Shape;267;p17">
              <a:extLst>
                <a:ext uri="{FF2B5EF4-FFF2-40B4-BE49-F238E27FC236}">
                  <a16:creationId xmlns:a16="http://schemas.microsoft.com/office/drawing/2014/main" id="{60696B7F-1AF8-3310-6528-E3C6FFE881A5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3" name="Google Shape;268;p17">
              <a:extLst>
                <a:ext uri="{FF2B5EF4-FFF2-40B4-BE49-F238E27FC236}">
                  <a16:creationId xmlns:a16="http://schemas.microsoft.com/office/drawing/2014/main" id="{9FB0EAE3-837E-A9F7-CC04-CCAE0FD1E6CE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4" name="Google Shape;269;p17">
              <a:extLst>
                <a:ext uri="{FF2B5EF4-FFF2-40B4-BE49-F238E27FC236}">
                  <a16:creationId xmlns:a16="http://schemas.microsoft.com/office/drawing/2014/main" id="{46134118-72AB-D0D5-0B3E-578709A585FA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5" name="Google Shape;270;p17">
              <a:extLst>
                <a:ext uri="{FF2B5EF4-FFF2-40B4-BE49-F238E27FC236}">
                  <a16:creationId xmlns:a16="http://schemas.microsoft.com/office/drawing/2014/main" id="{7468540E-E05A-E90F-C4BD-91270C161530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6" name="Google Shape;271;p17">
              <a:extLst>
                <a:ext uri="{FF2B5EF4-FFF2-40B4-BE49-F238E27FC236}">
                  <a16:creationId xmlns:a16="http://schemas.microsoft.com/office/drawing/2014/main" id="{1C491289-28F9-831F-2439-3C8F91037693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7" name="Google Shape;273;p17">
              <a:extLst>
                <a:ext uri="{FF2B5EF4-FFF2-40B4-BE49-F238E27FC236}">
                  <a16:creationId xmlns:a16="http://schemas.microsoft.com/office/drawing/2014/main" id="{7421A637-AD50-7650-94CC-BFBA68174442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8" name="Google Shape;266;p17">
            <a:extLst>
              <a:ext uri="{FF2B5EF4-FFF2-40B4-BE49-F238E27FC236}">
                <a16:creationId xmlns:a16="http://schemas.microsoft.com/office/drawing/2014/main" id="{ADFDF3EC-274A-C936-2DB5-4A6A3D84D0CA}"/>
              </a:ext>
            </a:extLst>
          </p:cNvPr>
          <p:cNvGrpSpPr/>
          <p:nvPr/>
        </p:nvGrpSpPr>
        <p:grpSpPr>
          <a:xfrm>
            <a:off x="1877235" y="2627345"/>
            <a:ext cx="1319794" cy="205800"/>
            <a:chOff x="6341911" y="3920857"/>
            <a:chExt cx="1319794" cy="205800"/>
          </a:xfrm>
        </p:grpSpPr>
        <p:sp>
          <p:nvSpPr>
            <p:cNvPr id="1179" name="Google Shape;267;p17">
              <a:extLst>
                <a:ext uri="{FF2B5EF4-FFF2-40B4-BE49-F238E27FC236}">
                  <a16:creationId xmlns:a16="http://schemas.microsoft.com/office/drawing/2014/main" id="{A896BCAD-CC21-8984-6B2B-35A5E1429036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0" name="Google Shape;268;p17">
              <a:extLst>
                <a:ext uri="{FF2B5EF4-FFF2-40B4-BE49-F238E27FC236}">
                  <a16:creationId xmlns:a16="http://schemas.microsoft.com/office/drawing/2014/main" id="{D1BBFF7F-BDD5-8770-8726-6A9E5B253C3F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1" name="Google Shape;269;p17">
              <a:extLst>
                <a:ext uri="{FF2B5EF4-FFF2-40B4-BE49-F238E27FC236}">
                  <a16:creationId xmlns:a16="http://schemas.microsoft.com/office/drawing/2014/main" id="{D11C1C52-C6DE-9259-D4D3-CA5ED396C7D7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2" name="Google Shape;270;p17">
              <a:extLst>
                <a:ext uri="{FF2B5EF4-FFF2-40B4-BE49-F238E27FC236}">
                  <a16:creationId xmlns:a16="http://schemas.microsoft.com/office/drawing/2014/main" id="{FB28C280-C623-950C-CEED-CD961DC34CCB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3" name="Google Shape;271;p17">
              <a:extLst>
                <a:ext uri="{FF2B5EF4-FFF2-40B4-BE49-F238E27FC236}">
                  <a16:creationId xmlns:a16="http://schemas.microsoft.com/office/drawing/2014/main" id="{30083210-AB1F-1571-65E7-21DEDF839F4D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4" name="Google Shape;273;p17">
              <a:extLst>
                <a:ext uri="{FF2B5EF4-FFF2-40B4-BE49-F238E27FC236}">
                  <a16:creationId xmlns:a16="http://schemas.microsoft.com/office/drawing/2014/main" id="{DB1F262E-0C39-5954-3614-676DADB49607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5" name="Google Shape;258;p17">
            <a:extLst>
              <a:ext uri="{FF2B5EF4-FFF2-40B4-BE49-F238E27FC236}">
                <a16:creationId xmlns:a16="http://schemas.microsoft.com/office/drawing/2014/main" id="{7C276DC5-A3C4-E0B2-99F5-63539D3792EC}"/>
              </a:ext>
            </a:extLst>
          </p:cNvPr>
          <p:cNvGrpSpPr/>
          <p:nvPr/>
        </p:nvGrpSpPr>
        <p:grpSpPr>
          <a:xfrm>
            <a:off x="3689064" y="2213698"/>
            <a:ext cx="1302095" cy="205800"/>
            <a:chOff x="6359610" y="3599742"/>
            <a:chExt cx="1302095" cy="205800"/>
          </a:xfrm>
        </p:grpSpPr>
        <p:sp>
          <p:nvSpPr>
            <p:cNvPr id="1191" name="Google Shape;265;p17">
              <a:extLst>
                <a:ext uri="{FF2B5EF4-FFF2-40B4-BE49-F238E27FC236}">
                  <a16:creationId xmlns:a16="http://schemas.microsoft.com/office/drawing/2014/main" id="{63DC4A22-93FF-7EA0-7630-B5A242523BFB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6" name="Google Shape;259;p17">
              <a:extLst>
                <a:ext uri="{FF2B5EF4-FFF2-40B4-BE49-F238E27FC236}">
                  <a16:creationId xmlns:a16="http://schemas.microsoft.com/office/drawing/2014/main" id="{D052C56C-1CD6-6D09-F4DC-CB0490E0E3BF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7" name="Google Shape;260;p17">
              <a:extLst>
                <a:ext uri="{FF2B5EF4-FFF2-40B4-BE49-F238E27FC236}">
                  <a16:creationId xmlns:a16="http://schemas.microsoft.com/office/drawing/2014/main" id="{56D98FA7-11C1-A1D3-C2B3-CD3FEE9A3FA6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8" name="Google Shape;261;p17">
              <a:extLst>
                <a:ext uri="{FF2B5EF4-FFF2-40B4-BE49-F238E27FC236}">
                  <a16:creationId xmlns:a16="http://schemas.microsoft.com/office/drawing/2014/main" id="{17CA3826-AF1F-D3CB-EB1C-B4DC4CED5B13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9" name="Google Shape;262;p17">
              <a:extLst>
                <a:ext uri="{FF2B5EF4-FFF2-40B4-BE49-F238E27FC236}">
                  <a16:creationId xmlns:a16="http://schemas.microsoft.com/office/drawing/2014/main" id="{0ED18FA0-83B1-7C86-9135-8BFFD3D2E47A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0" name="Google Shape;263;p17">
              <a:extLst>
                <a:ext uri="{FF2B5EF4-FFF2-40B4-BE49-F238E27FC236}">
                  <a16:creationId xmlns:a16="http://schemas.microsoft.com/office/drawing/2014/main" id="{B68C60AF-C139-8D52-6817-CA153C722384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grpSp>
        <p:nvGrpSpPr>
          <p:cNvPr id="1192" name="Google Shape;266;p17">
            <a:extLst>
              <a:ext uri="{FF2B5EF4-FFF2-40B4-BE49-F238E27FC236}">
                <a16:creationId xmlns:a16="http://schemas.microsoft.com/office/drawing/2014/main" id="{EE9038FD-B7CC-67A5-D307-4BCFCE41E05D}"/>
              </a:ext>
            </a:extLst>
          </p:cNvPr>
          <p:cNvGrpSpPr/>
          <p:nvPr/>
        </p:nvGrpSpPr>
        <p:grpSpPr>
          <a:xfrm>
            <a:off x="3671365" y="2413715"/>
            <a:ext cx="1319794" cy="205800"/>
            <a:chOff x="6341911" y="3920857"/>
            <a:chExt cx="1319794" cy="205800"/>
          </a:xfrm>
        </p:grpSpPr>
        <p:sp>
          <p:nvSpPr>
            <p:cNvPr id="1193" name="Google Shape;267;p17">
              <a:extLst>
                <a:ext uri="{FF2B5EF4-FFF2-40B4-BE49-F238E27FC236}">
                  <a16:creationId xmlns:a16="http://schemas.microsoft.com/office/drawing/2014/main" id="{2BE62758-DA7E-D904-53DD-DE2EF6636BB2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4" name="Google Shape;268;p17">
              <a:extLst>
                <a:ext uri="{FF2B5EF4-FFF2-40B4-BE49-F238E27FC236}">
                  <a16:creationId xmlns:a16="http://schemas.microsoft.com/office/drawing/2014/main" id="{9F780D3F-F8F1-EE49-7607-DF59EDCBBAEB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5" name="Google Shape;269;p17">
              <a:extLst>
                <a:ext uri="{FF2B5EF4-FFF2-40B4-BE49-F238E27FC236}">
                  <a16:creationId xmlns:a16="http://schemas.microsoft.com/office/drawing/2014/main" id="{84027654-94D1-55AE-942E-4BE6ECC4EFE5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6" name="Google Shape;270;p17">
              <a:extLst>
                <a:ext uri="{FF2B5EF4-FFF2-40B4-BE49-F238E27FC236}">
                  <a16:creationId xmlns:a16="http://schemas.microsoft.com/office/drawing/2014/main" id="{53AD206B-7AC6-B1BA-9775-F7BF36E3C338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7" name="Google Shape;271;p17">
              <a:extLst>
                <a:ext uri="{FF2B5EF4-FFF2-40B4-BE49-F238E27FC236}">
                  <a16:creationId xmlns:a16="http://schemas.microsoft.com/office/drawing/2014/main" id="{F8A68A7A-ADCB-5D74-B665-E686CACB24AE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198" name="Google Shape;273;p17">
              <a:extLst>
                <a:ext uri="{FF2B5EF4-FFF2-40B4-BE49-F238E27FC236}">
                  <a16:creationId xmlns:a16="http://schemas.microsoft.com/office/drawing/2014/main" id="{54362CE6-C617-74D0-B0F7-273D31254C58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9" name="Google Shape;266;p17">
            <a:extLst>
              <a:ext uri="{FF2B5EF4-FFF2-40B4-BE49-F238E27FC236}">
                <a16:creationId xmlns:a16="http://schemas.microsoft.com/office/drawing/2014/main" id="{C356B38F-B4B1-503D-89F2-C6011637FA9B}"/>
              </a:ext>
            </a:extLst>
          </p:cNvPr>
          <p:cNvGrpSpPr/>
          <p:nvPr/>
        </p:nvGrpSpPr>
        <p:grpSpPr>
          <a:xfrm>
            <a:off x="3671365" y="2627345"/>
            <a:ext cx="1319794" cy="205800"/>
            <a:chOff x="6341911" y="3920857"/>
            <a:chExt cx="1319794" cy="205800"/>
          </a:xfrm>
        </p:grpSpPr>
        <p:sp>
          <p:nvSpPr>
            <p:cNvPr id="1200" name="Google Shape;267;p17">
              <a:extLst>
                <a:ext uri="{FF2B5EF4-FFF2-40B4-BE49-F238E27FC236}">
                  <a16:creationId xmlns:a16="http://schemas.microsoft.com/office/drawing/2014/main" id="{C57F02D7-418A-AB55-5DE2-174A5B45B20E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1" name="Google Shape;268;p17">
              <a:extLst>
                <a:ext uri="{FF2B5EF4-FFF2-40B4-BE49-F238E27FC236}">
                  <a16:creationId xmlns:a16="http://schemas.microsoft.com/office/drawing/2014/main" id="{1F158D22-A344-91AE-C216-48171F5E45FB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2" name="Google Shape;269;p17">
              <a:extLst>
                <a:ext uri="{FF2B5EF4-FFF2-40B4-BE49-F238E27FC236}">
                  <a16:creationId xmlns:a16="http://schemas.microsoft.com/office/drawing/2014/main" id="{5B1CFDC8-6C38-C2D4-6508-BD1E28F982FD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3" name="Google Shape;270;p17">
              <a:extLst>
                <a:ext uri="{FF2B5EF4-FFF2-40B4-BE49-F238E27FC236}">
                  <a16:creationId xmlns:a16="http://schemas.microsoft.com/office/drawing/2014/main" id="{E7ED7167-FAD5-1610-909A-994E8D5FE07B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4" name="Google Shape;271;p17">
              <a:extLst>
                <a:ext uri="{FF2B5EF4-FFF2-40B4-BE49-F238E27FC236}">
                  <a16:creationId xmlns:a16="http://schemas.microsoft.com/office/drawing/2014/main" id="{74035280-E14F-3E98-E537-9CD5B376B182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5" name="Google Shape;273;p17">
              <a:extLst>
                <a:ext uri="{FF2B5EF4-FFF2-40B4-BE49-F238E27FC236}">
                  <a16:creationId xmlns:a16="http://schemas.microsoft.com/office/drawing/2014/main" id="{CF7F635D-0CB3-D367-B7D9-980CA7295EFB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6" name="Google Shape;258;p17">
            <a:extLst>
              <a:ext uri="{FF2B5EF4-FFF2-40B4-BE49-F238E27FC236}">
                <a16:creationId xmlns:a16="http://schemas.microsoft.com/office/drawing/2014/main" id="{2F51D651-CD51-7ECE-69BA-6B56AA9F4966}"/>
              </a:ext>
            </a:extLst>
          </p:cNvPr>
          <p:cNvGrpSpPr/>
          <p:nvPr/>
        </p:nvGrpSpPr>
        <p:grpSpPr>
          <a:xfrm>
            <a:off x="5660582" y="2213698"/>
            <a:ext cx="1302095" cy="205800"/>
            <a:chOff x="6359610" y="3599742"/>
            <a:chExt cx="1302095" cy="205800"/>
          </a:xfrm>
        </p:grpSpPr>
        <p:sp>
          <p:nvSpPr>
            <p:cNvPr id="1207" name="Google Shape;265;p17">
              <a:extLst>
                <a:ext uri="{FF2B5EF4-FFF2-40B4-BE49-F238E27FC236}">
                  <a16:creationId xmlns:a16="http://schemas.microsoft.com/office/drawing/2014/main" id="{20BBEAC3-D57D-AF0B-6B6B-C64507204BAE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8" name="Google Shape;259;p17">
              <a:extLst>
                <a:ext uri="{FF2B5EF4-FFF2-40B4-BE49-F238E27FC236}">
                  <a16:creationId xmlns:a16="http://schemas.microsoft.com/office/drawing/2014/main" id="{8A8C7A6C-C23E-F4BA-F055-3641167124AB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9" name="Google Shape;260;p17">
              <a:extLst>
                <a:ext uri="{FF2B5EF4-FFF2-40B4-BE49-F238E27FC236}">
                  <a16:creationId xmlns:a16="http://schemas.microsoft.com/office/drawing/2014/main" id="{97F10251-B6D7-8A79-9977-08CFFB8651AA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0" name="Google Shape;261;p17">
              <a:extLst>
                <a:ext uri="{FF2B5EF4-FFF2-40B4-BE49-F238E27FC236}">
                  <a16:creationId xmlns:a16="http://schemas.microsoft.com/office/drawing/2014/main" id="{733F8195-55E4-AE25-88A4-DCBC871CFFA2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1" name="Google Shape;262;p17">
              <a:extLst>
                <a:ext uri="{FF2B5EF4-FFF2-40B4-BE49-F238E27FC236}">
                  <a16:creationId xmlns:a16="http://schemas.microsoft.com/office/drawing/2014/main" id="{FB56D8D3-3B13-F53C-B070-64EC6ABFA7EB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2" name="Google Shape;263;p17">
              <a:extLst>
                <a:ext uri="{FF2B5EF4-FFF2-40B4-BE49-F238E27FC236}">
                  <a16:creationId xmlns:a16="http://schemas.microsoft.com/office/drawing/2014/main" id="{DF01DF22-070B-7F64-AEFF-C89F4DB3CBC3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grpSp>
        <p:nvGrpSpPr>
          <p:cNvPr id="1213" name="Google Shape;266;p17">
            <a:extLst>
              <a:ext uri="{FF2B5EF4-FFF2-40B4-BE49-F238E27FC236}">
                <a16:creationId xmlns:a16="http://schemas.microsoft.com/office/drawing/2014/main" id="{F9BD8D44-9FFF-D57C-F12D-7C9B07E7DE28}"/>
              </a:ext>
            </a:extLst>
          </p:cNvPr>
          <p:cNvGrpSpPr/>
          <p:nvPr/>
        </p:nvGrpSpPr>
        <p:grpSpPr>
          <a:xfrm>
            <a:off x="5642883" y="2413715"/>
            <a:ext cx="1319794" cy="205800"/>
            <a:chOff x="6341911" y="3920857"/>
            <a:chExt cx="1319794" cy="205800"/>
          </a:xfrm>
        </p:grpSpPr>
        <p:sp>
          <p:nvSpPr>
            <p:cNvPr id="1214" name="Google Shape;267;p17">
              <a:extLst>
                <a:ext uri="{FF2B5EF4-FFF2-40B4-BE49-F238E27FC236}">
                  <a16:creationId xmlns:a16="http://schemas.microsoft.com/office/drawing/2014/main" id="{880AE1E8-A09C-C34F-75FC-B36EAAD33E52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5" name="Google Shape;268;p17">
              <a:extLst>
                <a:ext uri="{FF2B5EF4-FFF2-40B4-BE49-F238E27FC236}">
                  <a16:creationId xmlns:a16="http://schemas.microsoft.com/office/drawing/2014/main" id="{E2C3D454-F372-B5F8-C295-C9F7516231A8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6" name="Google Shape;269;p17">
              <a:extLst>
                <a:ext uri="{FF2B5EF4-FFF2-40B4-BE49-F238E27FC236}">
                  <a16:creationId xmlns:a16="http://schemas.microsoft.com/office/drawing/2014/main" id="{37D98534-B213-A88F-C43B-026C88EF30A8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7" name="Google Shape;270;p17">
              <a:extLst>
                <a:ext uri="{FF2B5EF4-FFF2-40B4-BE49-F238E27FC236}">
                  <a16:creationId xmlns:a16="http://schemas.microsoft.com/office/drawing/2014/main" id="{52E57F39-FFCC-D435-06DB-EBBF02DDEE57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8" name="Google Shape;271;p17">
              <a:extLst>
                <a:ext uri="{FF2B5EF4-FFF2-40B4-BE49-F238E27FC236}">
                  <a16:creationId xmlns:a16="http://schemas.microsoft.com/office/drawing/2014/main" id="{3BFB751B-74DE-EF2E-75B1-BF00CE47274B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219" name="Google Shape;273;p17">
              <a:extLst>
                <a:ext uri="{FF2B5EF4-FFF2-40B4-BE49-F238E27FC236}">
                  <a16:creationId xmlns:a16="http://schemas.microsoft.com/office/drawing/2014/main" id="{26D877AA-EEFC-F4DD-1EA7-B717A63919AC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0" name="Google Shape;266;p17">
            <a:extLst>
              <a:ext uri="{FF2B5EF4-FFF2-40B4-BE49-F238E27FC236}">
                <a16:creationId xmlns:a16="http://schemas.microsoft.com/office/drawing/2014/main" id="{C13471C1-2B93-2947-4FF6-A339D617F2BE}"/>
              </a:ext>
            </a:extLst>
          </p:cNvPr>
          <p:cNvGrpSpPr/>
          <p:nvPr/>
        </p:nvGrpSpPr>
        <p:grpSpPr>
          <a:xfrm>
            <a:off x="5642883" y="2627345"/>
            <a:ext cx="1319794" cy="205800"/>
            <a:chOff x="6341911" y="3920857"/>
            <a:chExt cx="1319794" cy="205800"/>
          </a:xfrm>
        </p:grpSpPr>
        <p:sp>
          <p:nvSpPr>
            <p:cNvPr id="1221" name="Google Shape;267;p17">
              <a:extLst>
                <a:ext uri="{FF2B5EF4-FFF2-40B4-BE49-F238E27FC236}">
                  <a16:creationId xmlns:a16="http://schemas.microsoft.com/office/drawing/2014/main" id="{AE157391-B4CB-EF9F-8195-6428079D8DCD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2" name="Google Shape;268;p17">
              <a:extLst>
                <a:ext uri="{FF2B5EF4-FFF2-40B4-BE49-F238E27FC236}">
                  <a16:creationId xmlns:a16="http://schemas.microsoft.com/office/drawing/2014/main" id="{18C82299-60DF-F3B9-5392-40BA22ECC1ED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3" name="Google Shape;269;p17">
              <a:extLst>
                <a:ext uri="{FF2B5EF4-FFF2-40B4-BE49-F238E27FC236}">
                  <a16:creationId xmlns:a16="http://schemas.microsoft.com/office/drawing/2014/main" id="{7C372BCE-D9ED-E610-8BFA-569AD518523A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4" name="Google Shape;270;p17">
              <a:extLst>
                <a:ext uri="{FF2B5EF4-FFF2-40B4-BE49-F238E27FC236}">
                  <a16:creationId xmlns:a16="http://schemas.microsoft.com/office/drawing/2014/main" id="{910D3CAB-9F13-035B-678E-A17DD2B4C43D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5" name="Google Shape;271;p17">
              <a:extLst>
                <a:ext uri="{FF2B5EF4-FFF2-40B4-BE49-F238E27FC236}">
                  <a16:creationId xmlns:a16="http://schemas.microsoft.com/office/drawing/2014/main" id="{7ECB5C60-9AE3-4257-6070-DC13D14D5743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6" name="Google Shape;273;p17">
              <a:extLst>
                <a:ext uri="{FF2B5EF4-FFF2-40B4-BE49-F238E27FC236}">
                  <a16:creationId xmlns:a16="http://schemas.microsoft.com/office/drawing/2014/main" id="{A5A3F3DC-2A08-3D71-DE13-32F3124D04B2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7" name="Google Shape;258;p17">
            <a:extLst>
              <a:ext uri="{FF2B5EF4-FFF2-40B4-BE49-F238E27FC236}">
                <a16:creationId xmlns:a16="http://schemas.microsoft.com/office/drawing/2014/main" id="{CB4856D2-1709-0D04-B97A-CFAED2A8B4A1}"/>
              </a:ext>
            </a:extLst>
          </p:cNvPr>
          <p:cNvGrpSpPr/>
          <p:nvPr/>
        </p:nvGrpSpPr>
        <p:grpSpPr>
          <a:xfrm>
            <a:off x="7474397" y="2213698"/>
            <a:ext cx="1302095" cy="205800"/>
            <a:chOff x="6359610" y="3599742"/>
            <a:chExt cx="1302095" cy="205800"/>
          </a:xfrm>
        </p:grpSpPr>
        <p:sp>
          <p:nvSpPr>
            <p:cNvPr id="1228" name="Google Shape;265;p17">
              <a:extLst>
                <a:ext uri="{FF2B5EF4-FFF2-40B4-BE49-F238E27FC236}">
                  <a16:creationId xmlns:a16="http://schemas.microsoft.com/office/drawing/2014/main" id="{DDEB6122-F0D1-F198-D466-E35CD5B01EAE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9" name="Google Shape;259;p17">
              <a:extLst>
                <a:ext uri="{FF2B5EF4-FFF2-40B4-BE49-F238E27FC236}">
                  <a16:creationId xmlns:a16="http://schemas.microsoft.com/office/drawing/2014/main" id="{16095682-AE94-01DE-728F-3ACAA5DE7681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0" name="Google Shape;260;p17">
              <a:extLst>
                <a:ext uri="{FF2B5EF4-FFF2-40B4-BE49-F238E27FC236}">
                  <a16:creationId xmlns:a16="http://schemas.microsoft.com/office/drawing/2014/main" id="{A6D537C2-591C-0CDA-B9D9-EA7788931C78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1" name="Google Shape;261;p17">
              <a:extLst>
                <a:ext uri="{FF2B5EF4-FFF2-40B4-BE49-F238E27FC236}">
                  <a16:creationId xmlns:a16="http://schemas.microsoft.com/office/drawing/2014/main" id="{0C37E192-B7EF-96B0-00CC-3E8BC0C79E9C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2" name="Google Shape;262;p17">
              <a:extLst>
                <a:ext uri="{FF2B5EF4-FFF2-40B4-BE49-F238E27FC236}">
                  <a16:creationId xmlns:a16="http://schemas.microsoft.com/office/drawing/2014/main" id="{D922F024-2325-1E51-01E2-363260FC9FA8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3" name="Google Shape;263;p17">
              <a:extLst>
                <a:ext uri="{FF2B5EF4-FFF2-40B4-BE49-F238E27FC236}">
                  <a16:creationId xmlns:a16="http://schemas.microsoft.com/office/drawing/2014/main" id="{B7F384A6-8B36-8681-D865-0B6F791F16EA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grpSp>
        <p:nvGrpSpPr>
          <p:cNvPr id="1234" name="Google Shape;266;p17">
            <a:extLst>
              <a:ext uri="{FF2B5EF4-FFF2-40B4-BE49-F238E27FC236}">
                <a16:creationId xmlns:a16="http://schemas.microsoft.com/office/drawing/2014/main" id="{8FE53A67-4FBF-0C01-511B-996D139117E8}"/>
              </a:ext>
            </a:extLst>
          </p:cNvPr>
          <p:cNvGrpSpPr/>
          <p:nvPr/>
        </p:nvGrpSpPr>
        <p:grpSpPr>
          <a:xfrm>
            <a:off x="7456698" y="2413715"/>
            <a:ext cx="1319794" cy="205800"/>
            <a:chOff x="6341911" y="3920857"/>
            <a:chExt cx="1319794" cy="205800"/>
          </a:xfrm>
        </p:grpSpPr>
        <p:sp>
          <p:nvSpPr>
            <p:cNvPr id="1235" name="Google Shape;267;p17">
              <a:extLst>
                <a:ext uri="{FF2B5EF4-FFF2-40B4-BE49-F238E27FC236}">
                  <a16:creationId xmlns:a16="http://schemas.microsoft.com/office/drawing/2014/main" id="{BAEAD1BB-F915-41BA-8263-B52FFA10E8E7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6" name="Google Shape;268;p17">
              <a:extLst>
                <a:ext uri="{FF2B5EF4-FFF2-40B4-BE49-F238E27FC236}">
                  <a16:creationId xmlns:a16="http://schemas.microsoft.com/office/drawing/2014/main" id="{80136500-E59F-FA75-54D6-DC942BA3C2EF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7" name="Google Shape;269;p17">
              <a:extLst>
                <a:ext uri="{FF2B5EF4-FFF2-40B4-BE49-F238E27FC236}">
                  <a16:creationId xmlns:a16="http://schemas.microsoft.com/office/drawing/2014/main" id="{3805C5A2-30E9-E091-B7EB-7D9072422517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8" name="Google Shape;270;p17">
              <a:extLst>
                <a:ext uri="{FF2B5EF4-FFF2-40B4-BE49-F238E27FC236}">
                  <a16:creationId xmlns:a16="http://schemas.microsoft.com/office/drawing/2014/main" id="{3B4D79A4-75BD-1FDE-B55E-67D98D94A5A8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9" name="Google Shape;271;p17">
              <a:extLst>
                <a:ext uri="{FF2B5EF4-FFF2-40B4-BE49-F238E27FC236}">
                  <a16:creationId xmlns:a16="http://schemas.microsoft.com/office/drawing/2014/main" id="{5A2025E1-991E-ADFC-13AD-C18323A7D311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240" name="Google Shape;273;p17">
              <a:extLst>
                <a:ext uri="{FF2B5EF4-FFF2-40B4-BE49-F238E27FC236}">
                  <a16:creationId xmlns:a16="http://schemas.microsoft.com/office/drawing/2014/main" id="{87837F36-91D4-F55C-DE90-96D17F8C6E06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1" name="Google Shape;266;p17">
            <a:extLst>
              <a:ext uri="{FF2B5EF4-FFF2-40B4-BE49-F238E27FC236}">
                <a16:creationId xmlns:a16="http://schemas.microsoft.com/office/drawing/2014/main" id="{72525C44-4235-8CAA-CC19-837728DEBD73}"/>
              </a:ext>
            </a:extLst>
          </p:cNvPr>
          <p:cNvGrpSpPr/>
          <p:nvPr/>
        </p:nvGrpSpPr>
        <p:grpSpPr>
          <a:xfrm>
            <a:off x="7456698" y="2627345"/>
            <a:ext cx="1319794" cy="205800"/>
            <a:chOff x="6341911" y="3920857"/>
            <a:chExt cx="1319794" cy="205800"/>
          </a:xfrm>
        </p:grpSpPr>
        <p:sp>
          <p:nvSpPr>
            <p:cNvPr id="1247" name="Google Shape;273;p17">
              <a:extLst>
                <a:ext uri="{FF2B5EF4-FFF2-40B4-BE49-F238E27FC236}">
                  <a16:creationId xmlns:a16="http://schemas.microsoft.com/office/drawing/2014/main" id="{DBD380B8-C6EA-F2AC-1006-BBEF35E5BB40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2" name="Google Shape;267;p17">
              <a:extLst>
                <a:ext uri="{FF2B5EF4-FFF2-40B4-BE49-F238E27FC236}">
                  <a16:creationId xmlns:a16="http://schemas.microsoft.com/office/drawing/2014/main" id="{1F386B09-CD91-CDB3-0B95-809710C4CEF2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43" name="Google Shape;268;p17">
              <a:extLst>
                <a:ext uri="{FF2B5EF4-FFF2-40B4-BE49-F238E27FC236}">
                  <a16:creationId xmlns:a16="http://schemas.microsoft.com/office/drawing/2014/main" id="{A287087F-1445-2822-1496-1191D4F30A46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44" name="Google Shape;269;p17">
              <a:extLst>
                <a:ext uri="{FF2B5EF4-FFF2-40B4-BE49-F238E27FC236}">
                  <a16:creationId xmlns:a16="http://schemas.microsoft.com/office/drawing/2014/main" id="{81197C57-6D78-86E7-2479-1441EDD7F96D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45" name="Google Shape;270;p17">
              <a:extLst>
                <a:ext uri="{FF2B5EF4-FFF2-40B4-BE49-F238E27FC236}">
                  <a16:creationId xmlns:a16="http://schemas.microsoft.com/office/drawing/2014/main" id="{9C661F59-5B76-6CB0-D199-E0189B17A9FE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46" name="Google Shape;271;p17">
              <a:extLst>
                <a:ext uri="{FF2B5EF4-FFF2-40B4-BE49-F238E27FC236}">
                  <a16:creationId xmlns:a16="http://schemas.microsoft.com/office/drawing/2014/main" id="{3D986EC8-1E79-2127-F828-A0CA4CC6E42D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pic>
        <p:nvPicPr>
          <p:cNvPr id="1250" name="Picture 1249">
            <a:extLst>
              <a:ext uri="{FF2B5EF4-FFF2-40B4-BE49-F238E27FC236}">
                <a16:creationId xmlns:a16="http://schemas.microsoft.com/office/drawing/2014/main" id="{C83479CC-600B-C98A-FA05-EC94C8274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8594" r="91797">
                        <a14:foregroundMark x1="8789" y1="32227" x2="8789" y2="32227"/>
                        <a14:foregroundMark x1="91797" y1="33008" x2="91797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5874" y="2617994"/>
            <a:ext cx="185834" cy="185834"/>
          </a:xfrm>
          <a:prstGeom prst="rect">
            <a:avLst/>
          </a:prstGeom>
        </p:spPr>
      </p:pic>
      <p:pic>
        <p:nvPicPr>
          <p:cNvPr id="1251" name="Picture 1250">
            <a:extLst>
              <a:ext uri="{FF2B5EF4-FFF2-40B4-BE49-F238E27FC236}">
                <a16:creationId xmlns:a16="http://schemas.microsoft.com/office/drawing/2014/main" id="{8C0F0BD8-12A6-492E-EE28-7522BC054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8594" r="91797">
                        <a14:foregroundMark x1="8789" y1="32227" x2="8789" y2="32227"/>
                        <a14:foregroundMark x1="91797" y1="33008" x2="91797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0447" y="2398284"/>
            <a:ext cx="185834" cy="185834"/>
          </a:xfrm>
          <a:prstGeom prst="rect">
            <a:avLst/>
          </a:prstGeom>
        </p:spPr>
      </p:pic>
      <p:pic>
        <p:nvPicPr>
          <p:cNvPr id="1252" name="Picture 1251">
            <a:extLst>
              <a:ext uri="{FF2B5EF4-FFF2-40B4-BE49-F238E27FC236}">
                <a16:creationId xmlns:a16="http://schemas.microsoft.com/office/drawing/2014/main" id="{3F949B6A-08B2-C5C1-7A69-7CFEA5256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8594" r="91797">
                        <a14:foregroundMark x1="8789" y1="32227" x2="8789" y2="32227"/>
                        <a14:foregroundMark x1="91797" y1="33008" x2="91797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9525" y="2204609"/>
            <a:ext cx="185834" cy="185834"/>
          </a:xfrm>
          <a:prstGeom prst="rect">
            <a:avLst/>
          </a:prstGeom>
        </p:spPr>
      </p:pic>
      <p:cxnSp>
        <p:nvCxnSpPr>
          <p:cNvPr id="1257" name="Straight Connector 1256">
            <a:extLst>
              <a:ext uri="{FF2B5EF4-FFF2-40B4-BE49-F238E27FC236}">
                <a16:creationId xmlns:a16="http://schemas.microsoft.com/office/drawing/2014/main" id="{9EC83D8E-6887-0594-4F34-D899DDD2CE98}"/>
              </a:ext>
            </a:extLst>
          </p:cNvPr>
          <p:cNvCxnSpPr>
            <a:cxnSpLocks/>
          </p:cNvCxnSpPr>
          <p:nvPr/>
        </p:nvCxnSpPr>
        <p:spPr>
          <a:xfrm flipV="1">
            <a:off x="4438101" y="4273296"/>
            <a:ext cx="48555" cy="221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9" name="TextBox 1258">
            <a:extLst>
              <a:ext uri="{FF2B5EF4-FFF2-40B4-BE49-F238E27FC236}">
                <a16:creationId xmlns:a16="http://schemas.microsoft.com/office/drawing/2014/main" id="{0C47C653-1ED2-2675-13D1-8AC52E887B9A}"/>
              </a:ext>
            </a:extLst>
          </p:cNvPr>
          <p:cNvSpPr txBox="1"/>
          <p:nvPr/>
        </p:nvSpPr>
        <p:spPr>
          <a:xfrm>
            <a:off x="4074200" y="399244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Montserrat" pitchFamily="2" charset="0"/>
              </a:rPr>
              <a:t>Sustain</a:t>
            </a:r>
            <a:endParaRPr lang="en-ID" b="1" dirty="0">
              <a:solidFill>
                <a:srgbClr val="FFC000"/>
              </a:solidFill>
              <a:latin typeface="Montserrat" pitchFamily="2" charset="0"/>
            </a:endParaRPr>
          </a:p>
        </p:txBody>
      </p:sp>
      <p:sp>
        <p:nvSpPr>
          <p:cNvPr id="1260" name="TextBox 1259">
            <a:extLst>
              <a:ext uri="{FF2B5EF4-FFF2-40B4-BE49-F238E27FC236}">
                <a16:creationId xmlns:a16="http://schemas.microsoft.com/office/drawing/2014/main" id="{6BC4F1DA-6219-47C3-072D-F46E8032FA2C}"/>
              </a:ext>
            </a:extLst>
          </p:cNvPr>
          <p:cNvSpPr txBox="1"/>
          <p:nvPr/>
        </p:nvSpPr>
        <p:spPr>
          <a:xfrm>
            <a:off x="1330325" y="443260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b="1" dirty="0">
                <a:latin typeface="Montserrat" pitchFamily="2" charset="0"/>
              </a:rPr>
              <a:t> &gt;9 </a:t>
            </a:r>
          </a:p>
          <a:p>
            <a:pPr algn="ctr"/>
            <a:r>
              <a:rPr lang="en-US" sz="500" b="1" dirty="0" err="1">
                <a:latin typeface="Montserrat" pitchFamily="2" charset="0"/>
              </a:rPr>
              <a:t>bulan</a:t>
            </a:r>
            <a:endParaRPr lang="en-ID" sz="500" b="1" dirty="0">
              <a:latin typeface="Montserrat" pitchFamily="2" charset="0"/>
            </a:endParaRPr>
          </a:p>
        </p:txBody>
      </p:sp>
      <p:sp>
        <p:nvSpPr>
          <p:cNvPr id="1261" name="TextBox 1260">
            <a:extLst>
              <a:ext uri="{FF2B5EF4-FFF2-40B4-BE49-F238E27FC236}">
                <a16:creationId xmlns:a16="http://schemas.microsoft.com/office/drawing/2014/main" id="{DE668786-2FEE-5488-6E56-FA39D892C5F1}"/>
              </a:ext>
            </a:extLst>
          </p:cNvPr>
          <p:cNvSpPr txBox="1"/>
          <p:nvPr/>
        </p:nvSpPr>
        <p:spPr>
          <a:xfrm>
            <a:off x="1709627" y="4432602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b="1" dirty="0">
                <a:latin typeface="Montserrat" pitchFamily="2" charset="0"/>
              </a:rPr>
              <a:t> &gt;7.5 </a:t>
            </a:r>
          </a:p>
          <a:p>
            <a:pPr algn="ctr"/>
            <a:r>
              <a:rPr lang="en-US" sz="500" b="1" dirty="0" err="1">
                <a:latin typeface="Montserrat" pitchFamily="2" charset="0"/>
              </a:rPr>
              <a:t>bulan</a:t>
            </a:r>
            <a:endParaRPr lang="en-ID" sz="500" b="1" dirty="0">
              <a:latin typeface="Montserrat" pitchFamily="2" charset="0"/>
            </a:endParaRPr>
          </a:p>
        </p:txBody>
      </p:sp>
      <p:sp>
        <p:nvSpPr>
          <p:cNvPr id="1262" name="TextBox 1261">
            <a:extLst>
              <a:ext uri="{FF2B5EF4-FFF2-40B4-BE49-F238E27FC236}">
                <a16:creationId xmlns:a16="http://schemas.microsoft.com/office/drawing/2014/main" id="{29A82143-F3CF-F3B1-A11E-7AE74020C402}"/>
              </a:ext>
            </a:extLst>
          </p:cNvPr>
          <p:cNvSpPr txBox="1"/>
          <p:nvPr/>
        </p:nvSpPr>
        <p:spPr>
          <a:xfrm>
            <a:off x="2092211" y="4432602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b="1" dirty="0">
                <a:latin typeface="Montserrat" pitchFamily="2" charset="0"/>
              </a:rPr>
              <a:t> &gt;1 </a:t>
            </a:r>
            <a:br>
              <a:rPr lang="en-US" sz="500" b="1" dirty="0">
                <a:latin typeface="Montserrat" pitchFamily="2" charset="0"/>
              </a:rPr>
            </a:br>
            <a:r>
              <a:rPr lang="en-US" sz="500" b="1" dirty="0" err="1">
                <a:latin typeface="Montserrat" pitchFamily="2" charset="0"/>
              </a:rPr>
              <a:t>tahun</a:t>
            </a:r>
            <a:endParaRPr lang="en-ID" sz="500" b="1" dirty="0">
              <a:latin typeface="Montserrat" pitchFamily="2" charset="0"/>
            </a:endParaRPr>
          </a:p>
        </p:txBody>
      </p:sp>
      <p:sp>
        <p:nvSpPr>
          <p:cNvPr id="1263" name="TextBox 1262">
            <a:extLst>
              <a:ext uri="{FF2B5EF4-FFF2-40B4-BE49-F238E27FC236}">
                <a16:creationId xmlns:a16="http://schemas.microsoft.com/office/drawing/2014/main" id="{B81E8094-C1AD-9D3A-4C56-E7FBCEF59DED}"/>
              </a:ext>
            </a:extLst>
          </p:cNvPr>
          <p:cNvSpPr txBox="1"/>
          <p:nvPr/>
        </p:nvSpPr>
        <p:spPr>
          <a:xfrm>
            <a:off x="2397234" y="4555721"/>
            <a:ext cx="47961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b="1" dirty="0">
                <a:latin typeface="Montserrat" pitchFamily="2" charset="0"/>
              </a:rPr>
              <a:t> 1.5 </a:t>
            </a:r>
            <a:r>
              <a:rPr lang="en-US" sz="500" b="1" dirty="0" err="1">
                <a:latin typeface="Montserrat" pitchFamily="2" charset="0"/>
              </a:rPr>
              <a:t>bulan</a:t>
            </a:r>
            <a:endParaRPr lang="en-ID" sz="500" b="1" dirty="0">
              <a:latin typeface="Montserrat" pitchFamily="2" charset="0"/>
            </a:endParaRPr>
          </a:p>
        </p:txBody>
      </p:sp>
      <p:sp>
        <p:nvSpPr>
          <p:cNvPr id="1264" name="TextBox 1263">
            <a:extLst>
              <a:ext uri="{FF2B5EF4-FFF2-40B4-BE49-F238E27FC236}">
                <a16:creationId xmlns:a16="http://schemas.microsoft.com/office/drawing/2014/main" id="{C0B1A4BA-E56B-FF85-6A28-96023CC3B1C4}"/>
              </a:ext>
            </a:extLst>
          </p:cNvPr>
          <p:cNvSpPr txBox="1"/>
          <p:nvPr/>
        </p:nvSpPr>
        <p:spPr>
          <a:xfrm>
            <a:off x="2785584" y="4532245"/>
            <a:ext cx="44275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b="1" dirty="0">
                <a:latin typeface="Montserrat" pitchFamily="2" charset="0"/>
              </a:rPr>
              <a:t> 5 </a:t>
            </a:r>
            <a:r>
              <a:rPr lang="en-US" sz="500" b="1" dirty="0" err="1">
                <a:latin typeface="Montserrat" pitchFamily="2" charset="0"/>
              </a:rPr>
              <a:t>bulan</a:t>
            </a:r>
            <a:endParaRPr lang="en-ID" sz="500" b="1" dirty="0">
              <a:latin typeface="Montserrat" pitchFamily="2" charset="0"/>
            </a:endParaRPr>
          </a:p>
        </p:txBody>
      </p:sp>
      <p:sp>
        <p:nvSpPr>
          <p:cNvPr id="1265" name="Google Shape;829;p13">
            <a:extLst>
              <a:ext uri="{FF2B5EF4-FFF2-40B4-BE49-F238E27FC236}">
                <a16:creationId xmlns:a16="http://schemas.microsoft.com/office/drawing/2014/main" id="{96DA0270-0DF8-3552-4456-F4FA6E4A8384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932;p17">
            <a:extLst>
              <a:ext uri="{FF2B5EF4-FFF2-40B4-BE49-F238E27FC236}">
                <a16:creationId xmlns:a16="http://schemas.microsoft.com/office/drawing/2014/main" id="{24C1D745-35F5-829B-B3AC-70A2D6992085}"/>
              </a:ext>
            </a:extLst>
          </p:cNvPr>
          <p:cNvSpPr txBox="1">
            <a:spLocks/>
          </p:cNvSpPr>
          <p:nvPr/>
        </p:nvSpPr>
        <p:spPr>
          <a:xfrm>
            <a:off x="454764" y="111441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KARAKTERISTIK CLUSTER K-MEANS</a:t>
            </a: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2;p17">
            <a:extLst>
              <a:ext uri="{FF2B5EF4-FFF2-40B4-BE49-F238E27FC236}">
                <a16:creationId xmlns:a16="http://schemas.microsoft.com/office/drawing/2014/main" id="{548E3783-0B02-7239-7949-8ACAC2005A07}"/>
              </a:ext>
            </a:extLst>
          </p:cNvPr>
          <p:cNvSpPr txBox="1">
            <a:spLocks/>
          </p:cNvSpPr>
          <p:nvPr/>
        </p:nvSpPr>
        <p:spPr>
          <a:xfrm>
            <a:off x="454764" y="207305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Perbandingan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Model</a:t>
            </a:r>
          </a:p>
        </p:txBody>
      </p:sp>
      <p:sp>
        <p:nvSpPr>
          <p:cNvPr id="5" name="Google Shape;907;p16">
            <a:extLst>
              <a:ext uri="{FF2B5EF4-FFF2-40B4-BE49-F238E27FC236}">
                <a16:creationId xmlns:a16="http://schemas.microsoft.com/office/drawing/2014/main" id="{0C299E55-5E69-3959-828C-E6DABFB18E25}"/>
              </a:ext>
            </a:extLst>
          </p:cNvPr>
          <p:cNvSpPr txBox="1"/>
          <p:nvPr/>
        </p:nvSpPr>
        <p:spPr>
          <a:xfrm>
            <a:off x="330300" y="685924"/>
            <a:ext cx="84834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0" u="none" strike="noStrike" cap="none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Fitur RFM yang </a:t>
            </a:r>
            <a:r>
              <a:rPr lang="en-US" sz="1200" i="0" u="none" strike="noStrike" cap="none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dibuat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i="0" u="none" strike="noStrike" cap="none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dapat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i="0" u="none" strike="noStrike" cap="none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diimplementasikan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pada </a:t>
            </a:r>
            <a:r>
              <a:rPr lang="en-US" sz="1200" b="1" i="0" u="none" strike="noStrike" cap="none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Scoring RFM </a:t>
            </a:r>
            <a:r>
              <a:rPr lang="en-US" sz="1200" i="0" u="none" strike="noStrike" cap="none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maupun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i="0" u="none" strike="noStrike" cap="none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K-Means Clustering</a:t>
            </a:r>
            <a:r>
              <a:rPr lang="en-US" sz="1200" i="0" u="none" strike="noStrike" cap="none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.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 Hasil pada Scoring RFM dan K-Means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akan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kita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bandingkan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mendapatkan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hasil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terbaik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  <a:ea typeface="Montserrat"/>
                <a:cs typeface="Montserrat"/>
              </a:rPr>
              <a:t>.</a:t>
            </a:r>
            <a:endParaRPr lang="en-US" sz="1200" dirty="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D9174-C4E1-4473-C90F-940F3F516473}"/>
              </a:ext>
            </a:extLst>
          </p:cNvPr>
          <p:cNvSpPr txBox="1"/>
          <p:nvPr/>
        </p:nvSpPr>
        <p:spPr>
          <a:xfrm>
            <a:off x="330299" y="1223524"/>
            <a:ext cx="3961359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Scoring RFM</a:t>
            </a:r>
            <a:br>
              <a:rPr lang="en-US" sz="1050" dirty="0">
                <a:solidFill>
                  <a:schemeClr val="tx1"/>
                </a:solidFill>
                <a:latin typeface="Montserrat" pitchFamily="2" charset="0"/>
              </a:rPr>
            </a:b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- 9 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Cluster</a:t>
            </a:r>
            <a:b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</a:b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- </a:t>
            </a:r>
            <a:r>
              <a:rPr lang="en-US" sz="1050" b="1" dirty="0" err="1">
                <a:solidFill>
                  <a:schemeClr val="tx1"/>
                </a:solidFill>
                <a:latin typeface="Montserrat" pitchFamily="2" charset="0"/>
              </a:rPr>
              <a:t>belum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Montserrat" pitchFamily="2" charset="0"/>
              </a:rPr>
              <a:t>bisa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memisahkan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frequency 1x dan &gt;1x order</a:t>
            </a:r>
            <a:br>
              <a:rPr lang="en-US" sz="1050" dirty="0">
                <a:solidFill>
                  <a:schemeClr val="tx1"/>
                </a:solidFill>
                <a:latin typeface="Montserrat" pitchFamily="2" charset="0"/>
              </a:rPr>
            </a:b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-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Beberapa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cluster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memiliki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Montserrat" pitchFamily="2" charset="0"/>
              </a:rPr>
              <a:t>karakteristik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 yang </a:t>
            </a:r>
            <a:r>
              <a:rPr lang="en-US" sz="1050" b="1" dirty="0" err="1">
                <a:solidFill>
                  <a:schemeClr val="tx1"/>
                </a:solidFill>
                <a:latin typeface="Montserrat" pitchFamily="2" charset="0"/>
              </a:rPr>
              <a:t>sama</a:t>
            </a:r>
            <a:br>
              <a:rPr lang="en-US" sz="1050" dirty="0">
                <a:solidFill>
                  <a:schemeClr val="tx1"/>
                </a:solidFill>
                <a:latin typeface="Montserrat" pitchFamily="2" charset="0"/>
              </a:rPr>
            </a:b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-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Beberapa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Cluster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jumlah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customernya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sangat </a:t>
            </a:r>
            <a:r>
              <a:rPr lang="en-US" sz="1050" b="1" dirty="0" err="1">
                <a:solidFill>
                  <a:schemeClr val="tx1"/>
                </a:solidFill>
                <a:latin typeface="Montserrat" pitchFamily="2" charset="0"/>
              </a:rPr>
              <a:t>sedikit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(&lt;3)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endParaRPr lang="en-US" sz="1050" dirty="0"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2D7C191-0B88-2BF2-1479-9D138AF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06" y="2661863"/>
            <a:ext cx="2623936" cy="170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98C26D-9F11-93A5-B436-D6FEE3C0672F}"/>
              </a:ext>
            </a:extLst>
          </p:cNvPr>
          <p:cNvSpPr/>
          <p:nvPr/>
        </p:nvSpPr>
        <p:spPr>
          <a:xfrm>
            <a:off x="2686911" y="3053489"/>
            <a:ext cx="312420" cy="1303020"/>
          </a:xfrm>
          <a:prstGeom prst="rect">
            <a:avLst/>
          </a:prstGeom>
          <a:solidFill>
            <a:schemeClr val="accent6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241D1-DE9B-167A-8E18-183965D29959}"/>
              </a:ext>
            </a:extLst>
          </p:cNvPr>
          <p:cNvSpPr txBox="1"/>
          <p:nvPr/>
        </p:nvSpPr>
        <p:spPr>
          <a:xfrm>
            <a:off x="4918587" y="1229716"/>
            <a:ext cx="389511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 startAt="2"/>
            </a:pP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K-Means Clustering</a:t>
            </a:r>
            <a:b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</a:b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- 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5 Cluster</a:t>
            </a:r>
            <a:br>
              <a:rPr lang="en-US" sz="1050" dirty="0">
                <a:solidFill>
                  <a:schemeClr val="tx1"/>
                </a:solidFill>
                <a:latin typeface="Montserrat" pitchFamily="2" charset="0"/>
              </a:rPr>
            </a:b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- Mampu </a:t>
            </a:r>
            <a:r>
              <a:rPr lang="en-US" sz="1050" b="1" dirty="0" err="1">
                <a:solidFill>
                  <a:schemeClr val="tx1"/>
                </a:solidFill>
                <a:latin typeface="Montserrat" pitchFamily="2" charset="0"/>
              </a:rPr>
              <a:t>memisahkan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frequency 1x dan &gt;1x order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dengan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visualisasi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menggunakan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Snake Plot.</a:t>
            </a:r>
            <a:br>
              <a:rPr lang="en-US" sz="1050" dirty="0">
                <a:solidFill>
                  <a:schemeClr val="tx1"/>
                </a:solidFill>
                <a:latin typeface="Montserrat" pitchFamily="2" charset="0"/>
              </a:rPr>
            </a:b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- Cluster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memiliki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b="1" dirty="0" err="1">
                <a:solidFill>
                  <a:schemeClr val="tx1"/>
                </a:solidFill>
                <a:latin typeface="Montserrat" pitchFamily="2" charset="0"/>
              </a:rPr>
              <a:t>karakteristik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 yang </a:t>
            </a:r>
            <a:r>
              <a:rPr lang="en-US" sz="1050" b="1" dirty="0" err="1">
                <a:solidFill>
                  <a:schemeClr val="tx1"/>
                </a:solidFill>
                <a:latin typeface="Montserrat" pitchFamily="2" charset="0"/>
              </a:rPr>
              <a:t>berbeda</a:t>
            </a:r>
            <a:br>
              <a:rPr lang="en-US" sz="1050" dirty="0">
                <a:solidFill>
                  <a:schemeClr val="tx1"/>
                </a:solidFill>
                <a:latin typeface="Montserrat" pitchFamily="2" charset="0"/>
              </a:rPr>
            </a:b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- Tidak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ada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cluster yang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jumlah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Montserrat" pitchFamily="2" charset="0"/>
              </a:rPr>
              <a:t>customernya</a:t>
            </a:r>
            <a:r>
              <a:rPr lang="en-US" sz="105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Montserrat" pitchFamily="2" charset="0"/>
              </a:rPr>
              <a:t>sangat </a:t>
            </a:r>
            <a:r>
              <a:rPr lang="en-US" sz="1050" b="1" dirty="0" err="1">
                <a:solidFill>
                  <a:schemeClr val="tx1"/>
                </a:solidFill>
                <a:latin typeface="Montserrat" pitchFamily="2" charset="0"/>
              </a:rPr>
              <a:t>sedikit</a:t>
            </a:r>
            <a:endParaRPr lang="en-US" sz="1050" b="1" dirty="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A66C18-8D56-B2DF-5182-F47EE57E77DF}"/>
              </a:ext>
            </a:extLst>
          </p:cNvPr>
          <p:cNvSpPr txBox="1"/>
          <p:nvPr/>
        </p:nvSpPr>
        <p:spPr>
          <a:xfrm>
            <a:off x="390832" y="4527541"/>
            <a:ext cx="866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/>
                </a:solidFill>
                <a:latin typeface="Montserrat" pitchFamily="2" charset="0"/>
              </a:rPr>
              <a:t>Project ini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</a:rPr>
              <a:t>menggunakan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Montserrat" pitchFamily="2" charset="0"/>
              </a:rPr>
              <a:t>K-Means Clustering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</a:rPr>
              <a:t>dibanding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</a:rPr>
              <a:t> scoring RFM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</a:rPr>
              <a:t>karena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</a:rPr>
              <a:t> lebih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</a:rPr>
              <a:t>mampu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</a:rPr>
              <a:t> meng-cluster customer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</a:rPr>
              <a:t>berdasarkan</a:t>
            </a:r>
            <a:r>
              <a:rPr lang="en-US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Montserrat" pitchFamily="2" charset="0"/>
              </a:rPr>
              <a:t>karakteristiknya</a:t>
            </a:r>
            <a:endParaRPr lang="en-US" sz="1200" dirty="0"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DC90D9-E773-F49B-A110-69DE3F47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011" y="2568408"/>
            <a:ext cx="2873711" cy="180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C60FEF3-EF26-2171-6588-75BE6C8996AD}"/>
              </a:ext>
            </a:extLst>
          </p:cNvPr>
          <p:cNvSpPr/>
          <p:nvPr/>
        </p:nvSpPr>
        <p:spPr>
          <a:xfrm>
            <a:off x="6838582" y="3213237"/>
            <a:ext cx="312420" cy="1143272"/>
          </a:xfrm>
          <a:prstGeom prst="rect">
            <a:avLst/>
          </a:prstGeom>
          <a:solidFill>
            <a:schemeClr val="accent6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E32405-9AD8-9D14-4605-B3998548C4FD}"/>
              </a:ext>
            </a:extLst>
          </p:cNvPr>
          <p:cNvSpPr/>
          <p:nvPr/>
        </p:nvSpPr>
        <p:spPr>
          <a:xfrm>
            <a:off x="3447122" y="3406720"/>
            <a:ext cx="312420" cy="287421"/>
          </a:xfrm>
          <a:prstGeom prst="rect">
            <a:avLst/>
          </a:prstGeom>
          <a:solidFill>
            <a:schemeClr val="accent6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D09D28-8DFE-5694-552F-02E8CBF2F7E5}"/>
              </a:ext>
            </a:extLst>
          </p:cNvPr>
          <p:cNvSpPr/>
          <p:nvPr/>
        </p:nvSpPr>
        <p:spPr>
          <a:xfrm>
            <a:off x="3447122" y="3928034"/>
            <a:ext cx="312420" cy="182807"/>
          </a:xfrm>
          <a:prstGeom prst="rect">
            <a:avLst/>
          </a:prstGeom>
          <a:solidFill>
            <a:schemeClr val="accent6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25BEDA-3595-C05F-DC2D-180E030B71A3}"/>
              </a:ext>
            </a:extLst>
          </p:cNvPr>
          <p:cNvSpPr/>
          <p:nvPr/>
        </p:nvSpPr>
        <p:spPr>
          <a:xfrm>
            <a:off x="1614329" y="3650629"/>
            <a:ext cx="540466" cy="313570"/>
          </a:xfrm>
          <a:prstGeom prst="rect">
            <a:avLst/>
          </a:prstGeom>
          <a:solidFill>
            <a:schemeClr val="accent6">
              <a:lumMod val="7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Google Shape;783;p11">
            <a:extLst>
              <a:ext uri="{FF2B5EF4-FFF2-40B4-BE49-F238E27FC236}">
                <a16:creationId xmlns:a16="http://schemas.microsoft.com/office/drawing/2014/main" id="{3076B141-298E-1760-76C2-64D3E1CED024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25" name="Google Shape;829;p13">
            <a:extLst>
              <a:ext uri="{FF2B5EF4-FFF2-40B4-BE49-F238E27FC236}">
                <a16:creationId xmlns:a16="http://schemas.microsoft.com/office/drawing/2014/main" id="{B3296550-E2EA-0641-2FCA-8C16F04A1240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2511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9"/>
          <p:cNvSpPr txBox="1">
            <a:spLocks noGrp="1"/>
          </p:cNvSpPr>
          <p:nvPr>
            <p:ph type="title" idx="15"/>
          </p:nvPr>
        </p:nvSpPr>
        <p:spPr>
          <a:xfrm>
            <a:off x="457200" y="399539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RECOMMENDATION SYSTEM</a:t>
            </a:r>
            <a:endParaRPr dirty="0"/>
          </a:p>
        </p:txBody>
      </p:sp>
      <p:sp>
        <p:nvSpPr>
          <p:cNvPr id="958" name="Google Shape;958;p19"/>
          <p:cNvSpPr txBox="1"/>
          <p:nvPr/>
        </p:nvSpPr>
        <p:spPr>
          <a:xfrm>
            <a:off x="457200" y="1939702"/>
            <a:ext cx="4534620" cy="14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Open Sans"/>
              <a:buNone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buat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me-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rekomendasikan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647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Overall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Hot Selling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647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Hot Selling Item Based On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State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647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Hot Selling Item Based On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 Cluster/ Segmentation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marR="0" lvl="1" indent="-16478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Mix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Customer State and Customer Cluster/ Segmentation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83;p11">
            <a:extLst>
              <a:ext uri="{FF2B5EF4-FFF2-40B4-BE49-F238E27FC236}">
                <a16:creationId xmlns:a16="http://schemas.microsoft.com/office/drawing/2014/main" id="{CC668930-7557-F86A-428B-99013BAD61E1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SOLUTION</a:t>
            </a:r>
          </a:p>
        </p:txBody>
      </p:sp>
      <p:sp>
        <p:nvSpPr>
          <p:cNvPr id="5" name="Google Shape;949;p18">
            <a:extLst>
              <a:ext uri="{FF2B5EF4-FFF2-40B4-BE49-F238E27FC236}">
                <a16:creationId xmlns:a16="http://schemas.microsoft.com/office/drawing/2014/main" id="{E962A631-C405-D78C-1C0C-95B817ABE1CF}"/>
              </a:ext>
            </a:extLst>
          </p:cNvPr>
          <p:cNvSpPr txBox="1"/>
          <p:nvPr/>
        </p:nvSpPr>
        <p:spPr>
          <a:xfrm>
            <a:off x="271781" y="1131296"/>
            <a:ext cx="7584439" cy="72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714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Rekomendasi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produk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yang personalized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dapat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meningkatkan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keuntungan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bisnis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online. Ketika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rekomendasi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produk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disesuaikan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dengan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kebutuhan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dan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minat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pelanggan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Anda,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rekomendasi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produk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berfungsi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sebagai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alat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 yang </a:t>
            </a:r>
            <a:r>
              <a:rPr lang="en-ID" sz="1200" b="0" i="0" dirty="0" err="1">
                <a:solidFill>
                  <a:schemeClr val="tx1"/>
                </a:solidFill>
                <a:effectLst/>
                <a:latin typeface="Montserrat" pitchFamily="2" charset="0"/>
              </a:rPr>
              <a:t>ampuh</a:t>
            </a:r>
            <a:r>
              <a:rPr lang="en-ID" sz="1200" b="0" i="0" dirty="0">
                <a:solidFill>
                  <a:schemeClr val="tx1"/>
                </a:solidFill>
                <a:effectLst/>
                <a:latin typeface="Montserrat" pitchFamily="2" charset="0"/>
              </a:rPr>
              <a:t>. </a:t>
            </a:r>
            <a:r>
              <a:rPr lang="en-ID" sz="1200" b="1" i="0" u="sng" dirty="0">
                <a:solidFill>
                  <a:srgbClr val="0070C0"/>
                </a:solidFill>
                <a:effectLst/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ID" sz="1200" b="1" i="0" u="sng" dirty="0" err="1">
                <a:solidFill>
                  <a:srgbClr val="0070C0"/>
                </a:solidFill>
                <a:effectLst/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exposebox</a:t>
            </a:r>
            <a:r>
              <a:rPr lang="en-ID" sz="1200" b="1" i="0" u="sng" dirty="0">
                <a:solidFill>
                  <a:srgbClr val="0070C0"/>
                </a:solidFill>
                <a:effectLst/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sz="1200" b="1" i="0" u="sng" strike="noStrike" cap="none" dirty="0">
              <a:solidFill>
                <a:srgbClr val="0070C0"/>
              </a:solidFill>
              <a:uFill>
                <a:solidFill>
                  <a:schemeClr val="bg1"/>
                </a:solidFill>
              </a:uFill>
              <a:latin typeface="Montserrat" pitchFamily="2" charset="0"/>
              <a:sym typeface="Arial"/>
            </a:endParaRPr>
          </a:p>
        </p:txBody>
      </p:sp>
      <p:sp>
        <p:nvSpPr>
          <p:cNvPr id="6" name="Google Shape;829;p13">
            <a:extLst>
              <a:ext uri="{FF2B5EF4-FFF2-40B4-BE49-F238E27FC236}">
                <a16:creationId xmlns:a16="http://schemas.microsoft.com/office/drawing/2014/main" id="{7A7299EA-11B6-5DDF-5399-6F59A03E477F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20/25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2256D-BBB8-643D-F6C8-5F8AB1B63303}"/>
              </a:ext>
            </a:extLst>
          </p:cNvPr>
          <p:cNvSpPr txBox="1"/>
          <p:nvPr/>
        </p:nvSpPr>
        <p:spPr>
          <a:xfrm>
            <a:off x="568960" y="4234847"/>
            <a:ext cx="6421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u="sng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https://olist-recommendation-system.streamlit.app/</a:t>
            </a:r>
            <a:endParaRPr lang="en-ID" u="sng" dirty="0">
              <a:solidFill>
                <a:srgbClr val="0070C0"/>
              </a:solidFill>
              <a:uFill>
                <a:solidFill>
                  <a:schemeClr val="bg1"/>
                </a:solidFill>
              </a:uFill>
              <a:latin typeface="Montserra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201E8-6457-5FB6-C979-2D3D524DEA88}"/>
              </a:ext>
            </a:extLst>
          </p:cNvPr>
          <p:cNvSpPr txBox="1"/>
          <p:nvPr/>
        </p:nvSpPr>
        <p:spPr>
          <a:xfrm>
            <a:off x="467360" y="3578546"/>
            <a:ext cx="451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emudahkan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marketing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memberikan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product recommendation,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dibuatkan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recommendation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sytem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pada WebApp </a:t>
            </a:r>
            <a:r>
              <a:rPr lang="en-US" sz="12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berikut</a:t>
            </a:r>
            <a:r>
              <a:rPr lang="en-US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en-U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7AF1B-79DF-8F77-2404-03CED46EF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575" y="1859279"/>
            <a:ext cx="2977745" cy="3126455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2000" dirty="0"/>
              <a:t>TABLEAU DASHBOARD</a:t>
            </a:r>
            <a:endParaRPr sz="2000" dirty="0"/>
          </a:p>
        </p:txBody>
      </p:sp>
      <p:sp>
        <p:nvSpPr>
          <p:cNvPr id="810" name="Google Shape;810;p12"/>
          <p:cNvSpPr txBox="1"/>
          <p:nvPr/>
        </p:nvSpPr>
        <p:spPr>
          <a:xfrm>
            <a:off x="1310639" y="881639"/>
            <a:ext cx="652272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07105C"/>
                </a:solidFill>
                <a:latin typeface="Montserrat"/>
                <a:sym typeface="Montserrat"/>
              </a:rPr>
              <a:t>Untuk</a:t>
            </a:r>
            <a:r>
              <a:rPr lang="en-US" dirty="0">
                <a:solidFill>
                  <a:srgbClr val="07105C"/>
                </a:solidFill>
                <a:latin typeface="Montserrat"/>
                <a:sym typeface="Montserrat"/>
              </a:rPr>
              <a:t> </a:t>
            </a:r>
            <a:r>
              <a:rPr lang="en-US" b="1" dirty="0" err="1">
                <a:solidFill>
                  <a:srgbClr val="07105C"/>
                </a:solidFill>
                <a:latin typeface="Montserrat"/>
                <a:sym typeface="Montserrat"/>
              </a:rPr>
              <a:t>Memudahkan</a:t>
            </a:r>
            <a:r>
              <a:rPr lang="en-US" dirty="0">
                <a:solidFill>
                  <a:srgbClr val="07105C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07105C"/>
                </a:solidFill>
                <a:latin typeface="Montserrat"/>
                <a:sym typeface="Montserrat"/>
              </a:rPr>
              <a:t>Olist</a:t>
            </a:r>
            <a:r>
              <a:rPr lang="en-US" dirty="0">
                <a:solidFill>
                  <a:srgbClr val="07105C"/>
                </a:solidFill>
                <a:latin typeface="Montserrat"/>
                <a:sym typeface="Montserrat"/>
              </a:rPr>
              <a:t> Store </a:t>
            </a:r>
            <a:r>
              <a:rPr lang="en-US" dirty="0" err="1">
                <a:solidFill>
                  <a:srgbClr val="07105C"/>
                </a:solidFill>
                <a:latin typeface="Montserrat"/>
                <a:sym typeface="Montserrat"/>
              </a:rPr>
              <a:t>dalam</a:t>
            </a:r>
            <a:r>
              <a:rPr lang="en-US" dirty="0">
                <a:solidFill>
                  <a:srgbClr val="07105C"/>
                </a:solidFill>
                <a:latin typeface="Montserrat"/>
                <a:sym typeface="Montserrat"/>
              </a:rPr>
              <a:t> </a:t>
            </a:r>
            <a:r>
              <a:rPr lang="en-US" b="1" dirty="0" err="1">
                <a:solidFill>
                  <a:srgbClr val="07105C"/>
                </a:solidFill>
                <a:latin typeface="Montserrat"/>
                <a:sym typeface="Montserrat"/>
              </a:rPr>
              <a:t>memonitor</a:t>
            </a:r>
            <a:r>
              <a:rPr lang="en-US" dirty="0">
                <a:solidFill>
                  <a:srgbClr val="07105C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07105C"/>
                </a:solidFill>
                <a:latin typeface="Montserrat"/>
                <a:sym typeface="Montserrat"/>
              </a:rPr>
              <a:t>performa</a:t>
            </a:r>
            <a:r>
              <a:rPr lang="en-US" dirty="0">
                <a:solidFill>
                  <a:srgbClr val="07105C"/>
                </a:solidFill>
                <a:latin typeface="Montserrat"/>
                <a:sym typeface="Montserrat"/>
              </a:rPr>
              <a:t>, </a:t>
            </a:r>
            <a:r>
              <a:rPr lang="en-US" dirty="0" err="1">
                <a:solidFill>
                  <a:srgbClr val="07105C"/>
                </a:solidFill>
                <a:latin typeface="Montserrat"/>
                <a:sym typeface="Montserrat"/>
              </a:rPr>
              <a:t>berikut</a:t>
            </a:r>
            <a:r>
              <a:rPr lang="en-US" dirty="0">
                <a:solidFill>
                  <a:srgbClr val="07105C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07105C"/>
                </a:solidFill>
                <a:latin typeface="Montserrat"/>
                <a:sym typeface="Montserrat"/>
              </a:rPr>
              <a:t>produk</a:t>
            </a:r>
            <a:r>
              <a:rPr lang="en-US" dirty="0">
                <a:solidFill>
                  <a:srgbClr val="07105C"/>
                </a:solidFill>
                <a:latin typeface="Montserrat"/>
                <a:sym typeface="Montserrat"/>
              </a:rPr>
              <a:t> yang </a:t>
            </a:r>
            <a:r>
              <a:rPr lang="en-US" dirty="0" err="1">
                <a:solidFill>
                  <a:srgbClr val="07105C"/>
                </a:solidFill>
                <a:latin typeface="Montserrat"/>
                <a:sym typeface="Montserrat"/>
              </a:rPr>
              <a:t>dapat</a:t>
            </a:r>
            <a:r>
              <a:rPr lang="en-US" dirty="0">
                <a:solidFill>
                  <a:srgbClr val="07105C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07105C"/>
                </a:solidFill>
                <a:latin typeface="Montserrat"/>
                <a:sym typeface="Montserrat"/>
              </a:rPr>
              <a:t>digunakan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783;p11">
            <a:extLst>
              <a:ext uri="{FF2B5EF4-FFF2-40B4-BE49-F238E27FC236}">
                <a16:creationId xmlns:a16="http://schemas.microsoft.com/office/drawing/2014/main" id="{1C9B9745-B9AE-901C-3759-E6528398B144}"/>
              </a:ext>
            </a:extLst>
          </p:cNvPr>
          <p:cNvSpPr txBox="1">
            <a:spLocks/>
          </p:cNvSpPr>
          <p:nvPr/>
        </p:nvSpPr>
        <p:spPr>
          <a:xfrm>
            <a:off x="-38100" y="83844"/>
            <a:ext cx="191262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SOLUTION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AC47B306-4289-B80F-5A8A-136B1B54A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80" y="1562178"/>
            <a:ext cx="5852160" cy="3276522"/>
          </a:xfrm>
          <a:prstGeom prst="rect">
            <a:avLst/>
          </a:prstGeom>
        </p:spPr>
      </p:pic>
      <p:sp>
        <p:nvSpPr>
          <p:cNvPr id="5" name="Google Shape;829;p13">
            <a:extLst>
              <a:ext uri="{FF2B5EF4-FFF2-40B4-BE49-F238E27FC236}">
                <a16:creationId xmlns:a16="http://schemas.microsoft.com/office/drawing/2014/main" id="{3F5157CD-E58D-1397-60E6-5A73379DFE51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21/25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9204801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0"/>
          <p:cNvSpPr txBox="1">
            <a:spLocks noGrp="1"/>
          </p:cNvSpPr>
          <p:nvPr>
            <p:ph type="title"/>
          </p:nvPr>
        </p:nvSpPr>
        <p:spPr>
          <a:xfrm>
            <a:off x="4208075" y="2965730"/>
            <a:ext cx="422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rgbClr val="07105C"/>
                </a:solidFill>
              </a:rPr>
              <a:t>CONCLUSION &amp; RECOMMENDATION</a:t>
            </a:r>
            <a:endParaRPr sz="3600">
              <a:solidFill>
                <a:srgbClr val="07105C"/>
              </a:solidFill>
            </a:endParaRPr>
          </a:p>
        </p:txBody>
      </p:sp>
      <p:sp>
        <p:nvSpPr>
          <p:cNvPr id="970" name="Google Shape;970;p20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dirty="0"/>
              <a:t>06</a:t>
            </a:r>
            <a:endParaRPr dirty="0"/>
          </a:p>
        </p:txBody>
      </p:sp>
      <p:grpSp>
        <p:nvGrpSpPr>
          <p:cNvPr id="971" name="Google Shape;971;p20"/>
          <p:cNvGrpSpPr/>
          <p:nvPr/>
        </p:nvGrpSpPr>
        <p:grpSpPr>
          <a:xfrm>
            <a:off x="765778" y="1360715"/>
            <a:ext cx="3440462" cy="3261802"/>
            <a:chOff x="5980904" y="2985396"/>
            <a:chExt cx="1577404" cy="1495491"/>
          </a:xfrm>
        </p:grpSpPr>
        <p:sp>
          <p:nvSpPr>
            <p:cNvPr id="972" name="Google Shape;972;p20"/>
            <p:cNvSpPr/>
            <p:nvPr/>
          </p:nvSpPr>
          <p:spPr>
            <a:xfrm>
              <a:off x="7128603" y="3207770"/>
              <a:ext cx="85131" cy="109784"/>
            </a:xfrm>
            <a:custGeom>
              <a:avLst/>
              <a:gdLst/>
              <a:ahLst/>
              <a:cxnLst/>
              <a:rect l="l" t="t" r="r" b="b"/>
              <a:pathLst>
                <a:path w="2248" h="2899" extrusionOk="0">
                  <a:moveTo>
                    <a:pt x="2028" y="0"/>
                  </a:moveTo>
                  <a:lnTo>
                    <a:pt x="478" y="837"/>
                  </a:lnTo>
                  <a:cubicBezTo>
                    <a:pt x="478" y="837"/>
                    <a:pt x="533" y="1400"/>
                    <a:pt x="271" y="1990"/>
                  </a:cubicBezTo>
                  <a:cubicBezTo>
                    <a:pt x="38" y="2560"/>
                    <a:pt x="1" y="2899"/>
                    <a:pt x="403" y="2899"/>
                  </a:cubicBezTo>
                  <a:cubicBezTo>
                    <a:pt x="427" y="2899"/>
                    <a:pt x="452" y="2898"/>
                    <a:pt x="478" y="2895"/>
                  </a:cubicBezTo>
                  <a:cubicBezTo>
                    <a:pt x="958" y="2868"/>
                    <a:pt x="2001" y="2374"/>
                    <a:pt x="2125" y="1867"/>
                  </a:cubicBezTo>
                  <a:cubicBezTo>
                    <a:pt x="2248" y="1373"/>
                    <a:pt x="2001" y="1208"/>
                    <a:pt x="2028" y="0"/>
                  </a:cubicBez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6705970" y="4183798"/>
              <a:ext cx="129400" cy="120084"/>
            </a:xfrm>
            <a:custGeom>
              <a:avLst/>
              <a:gdLst/>
              <a:ahLst/>
              <a:cxnLst/>
              <a:rect l="l" t="t" r="r" b="b"/>
              <a:pathLst>
                <a:path w="3417" h="3171" extrusionOk="0">
                  <a:moveTo>
                    <a:pt x="1619" y="0"/>
                  </a:moveTo>
                  <a:lnTo>
                    <a:pt x="0" y="1949"/>
                  </a:lnTo>
                  <a:lnTo>
                    <a:pt x="2168" y="3170"/>
                  </a:lnTo>
                  <a:lnTo>
                    <a:pt x="3417" y="1620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6749596" y="4245110"/>
              <a:ext cx="166853" cy="227671"/>
            </a:xfrm>
            <a:custGeom>
              <a:avLst/>
              <a:gdLst/>
              <a:ahLst/>
              <a:cxnLst/>
              <a:rect l="l" t="t" r="r" b="b"/>
              <a:pathLst>
                <a:path w="4406" h="6012" extrusionOk="0">
                  <a:moveTo>
                    <a:pt x="2265" y="1"/>
                  </a:moveTo>
                  <a:lnTo>
                    <a:pt x="1016" y="1551"/>
                  </a:lnTo>
                  <a:cubicBezTo>
                    <a:pt x="1016" y="1551"/>
                    <a:pt x="563" y="3377"/>
                    <a:pt x="330" y="4268"/>
                  </a:cubicBezTo>
                  <a:cubicBezTo>
                    <a:pt x="96" y="5147"/>
                    <a:pt x="1" y="5545"/>
                    <a:pt x="124" y="5765"/>
                  </a:cubicBezTo>
                  <a:cubicBezTo>
                    <a:pt x="248" y="5984"/>
                    <a:pt x="385" y="6012"/>
                    <a:pt x="385" y="6012"/>
                  </a:cubicBezTo>
                  <a:lnTo>
                    <a:pt x="4406" y="1084"/>
                  </a:lnTo>
                  <a:cubicBezTo>
                    <a:pt x="4406" y="1084"/>
                    <a:pt x="2869" y="96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6764177" y="4284079"/>
              <a:ext cx="167875" cy="196808"/>
            </a:xfrm>
            <a:custGeom>
              <a:avLst/>
              <a:gdLst/>
              <a:ahLst/>
              <a:cxnLst/>
              <a:rect l="l" t="t" r="r" b="b"/>
              <a:pathLst>
                <a:path w="4433" h="5197" extrusionOk="0">
                  <a:moveTo>
                    <a:pt x="3938" y="1"/>
                  </a:moveTo>
                  <a:cubicBezTo>
                    <a:pt x="3938" y="1"/>
                    <a:pt x="343" y="4461"/>
                    <a:pt x="0" y="4983"/>
                  </a:cubicBezTo>
                  <a:lnTo>
                    <a:pt x="220" y="5148"/>
                  </a:lnTo>
                  <a:cubicBezTo>
                    <a:pt x="264" y="5181"/>
                    <a:pt x="318" y="5196"/>
                    <a:pt x="371" y="5196"/>
                  </a:cubicBezTo>
                  <a:cubicBezTo>
                    <a:pt x="449" y="5196"/>
                    <a:pt x="528" y="5163"/>
                    <a:pt x="576" y="5106"/>
                  </a:cubicBezTo>
                  <a:lnTo>
                    <a:pt x="4337" y="591"/>
                  </a:lnTo>
                  <a:cubicBezTo>
                    <a:pt x="4432" y="481"/>
                    <a:pt x="4405" y="303"/>
                    <a:pt x="4282" y="220"/>
                  </a:cubicBezTo>
                  <a:cubicBezTo>
                    <a:pt x="4172" y="138"/>
                    <a:pt x="4035" y="55"/>
                    <a:pt x="39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6175823" y="3593705"/>
              <a:ext cx="841990" cy="738758"/>
            </a:xfrm>
            <a:custGeom>
              <a:avLst/>
              <a:gdLst/>
              <a:ahLst/>
              <a:cxnLst/>
              <a:rect l="l" t="t" r="r" b="b"/>
              <a:pathLst>
                <a:path w="22234" h="19508" extrusionOk="0">
                  <a:moveTo>
                    <a:pt x="13188" y="0"/>
                  </a:moveTo>
                  <a:cubicBezTo>
                    <a:pt x="10677" y="0"/>
                    <a:pt x="7361" y="95"/>
                    <a:pt x="6039" y="554"/>
                  </a:cubicBezTo>
                  <a:cubicBezTo>
                    <a:pt x="3789" y="1350"/>
                    <a:pt x="3212" y="2435"/>
                    <a:pt x="2704" y="3134"/>
                  </a:cubicBezTo>
                  <a:cubicBezTo>
                    <a:pt x="2210" y="3848"/>
                    <a:pt x="1" y="9173"/>
                    <a:pt x="1" y="9173"/>
                  </a:cubicBezTo>
                  <a:lnTo>
                    <a:pt x="4585" y="12014"/>
                  </a:lnTo>
                  <a:lnTo>
                    <a:pt x="7672" y="6510"/>
                  </a:lnTo>
                  <a:lnTo>
                    <a:pt x="12462" y="6922"/>
                  </a:lnTo>
                  <a:cubicBezTo>
                    <a:pt x="12462" y="6922"/>
                    <a:pt x="9662" y="9681"/>
                    <a:pt x="8784" y="11671"/>
                  </a:cubicBezTo>
                  <a:cubicBezTo>
                    <a:pt x="7919" y="13674"/>
                    <a:pt x="8495" y="14717"/>
                    <a:pt x="9168" y="15637"/>
                  </a:cubicBezTo>
                  <a:cubicBezTo>
                    <a:pt x="9827" y="16543"/>
                    <a:pt x="12956" y="19507"/>
                    <a:pt x="12956" y="19507"/>
                  </a:cubicBezTo>
                  <a:lnTo>
                    <a:pt x="15577" y="17174"/>
                  </a:lnTo>
                  <a:lnTo>
                    <a:pt x="16744" y="16131"/>
                  </a:lnTo>
                  <a:lnTo>
                    <a:pt x="14287" y="12261"/>
                  </a:lnTo>
                  <a:cubicBezTo>
                    <a:pt x="14287" y="12261"/>
                    <a:pt x="20916" y="8062"/>
                    <a:pt x="22233" y="6922"/>
                  </a:cubicBezTo>
                  <a:lnTo>
                    <a:pt x="16318" y="47"/>
                  </a:lnTo>
                  <a:cubicBezTo>
                    <a:pt x="16318" y="47"/>
                    <a:pt x="14952" y="0"/>
                    <a:pt x="13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6640984" y="3447867"/>
              <a:ext cx="258838" cy="157878"/>
            </a:xfrm>
            <a:custGeom>
              <a:avLst/>
              <a:gdLst/>
              <a:ahLst/>
              <a:cxnLst/>
              <a:rect l="l" t="t" r="r" b="b"/>
              <a:pathLst>
                <a:path w="6835" h="4169" extrusionOk="0">
                  <a:moveTo>
                    <a:pt x="6272" y="1"/>
                  </a:moveTo>
                  <a:cubicBezTo>
                    <a:pt x="6272" y="1"/>
                    <a:pt x="4378" y="1167"/>
                    <a:pt x="4172" y="1249"/>
                  </a:cubicBezTo>
                  <a:cubicBezTo>
                    <a:pt x="3967" y="1331"/>
                    <a:pt x="0" y="2992"/>
                    <a:pt x="0" y="2992"/>
                  </a:cubicBezTo>
                  <a:lnTo>
                    <a:pt x="591" y="4158"/>
                  </a:lnTo>
                  <a:cubicBezTo>
                    <a:pt x="591" y="4158"/>
                    <a:pt x="734" y="4169"/>
                    <a:pt x="976" y="4169"/>
                  </a:cubicBezTo>
                  <a:cubicBezTo>
                    <a:pt x="1580" y="4169"/>
                    <a:pt x="2801" y="4105"/>
                    <a:pt x="3967" y="3664"/>
                  </a:cubicBezTo>
                  <a:cubicBezTo>
                    <a:pt x="5586" y="3033"/>
                    <a:pt x="6834" y="1291"/>
                    <a:pt x="6834" y="129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7053809" y="3035650"/>
              <a:ext cx="187454" cy="223430"/>
            </a:xfrm>
            <a:custGeom>
              <a:avLst/>
              <a:gdLst/>
              <a:ahLst/>
              <a:cxnLst/>
              <a:rect l="l" t="t" r="r" b="b"/>
              <a:pathLst>
                <a:path w="4950" h="5900" extrusionOk="0">
                  <a:moveTo>
                    <a:pt x="2042" y="1"/>
                  </a:moveTo>
                  <a:cubicBezTo>
                    <a:pt x="1021" y="1"/>
                    <a:pt x="0" y="633"/>
                    <a:pt x="92" y="1883"/>
                  </a:cubicBezTo>
                  <a:cubicBezTo>
                    <a:pt x="92" y="1883"/>
                    <a:pt x="92" y="3570"/>
                    <a:pt x="435" y="4545"/>
                  </a:cubicBezTo>
                  <a:cubicBezTo>
                    <a:pt x="753" y="5434"/>
                    <a:pt x="1586" y="5899"/>
                    <a:pt x="2176" y="5899"/>
                  </a:cubicBezTo>
                  <a:cubicBezTo>
                    <a:pt x="2225" y="5899"/>
                    <a:pt x="2271" y="5896"/>
                    <a:pt x="2316" y="5890"/>
                  </a:cubicBezTo>
                  <a:cubicBezTo>
                    <a:pt x="2905" y="5794"/>
                    <a:pt x="3811" y="5327"/>
                    <a:pt x="4003" y="4545"/>
                  </a:cubicBezTo>
                  <a:lnTo>
                    <a:pt x="4195" y="3762"/>
                  </a:lnTo>
                  <a:cubicBezTo>
                    <a:pt x="4195" y="3762"/>
                    <a:pt x="4197" y="3763"/>
                    <a:pt x="4200" y="3763"/>
                  </a:cubicBezTo>
                  <a:cubicBezTo>
                    <a:pt x="4248" y="3763"/>
                    <a:pt x="4607" y="3739"/>
                    <a:pt x="4786" y="3036"/>
                  </a:cubicBezTo>
                  <a:cubicBezTo>
                    <a:pt x="4949" y="2355"/>
                    <a:pt x="4338" y="1871"/>
                    <a:pt x="4141" y="1871"/>
                  </a:cubicBezTo>
                  <a:cubicBezTo>
                    <a:pt x="4124" y="1871"/>
                    <a:pt x="4110" y="1875"/>
                    <a:pt x="4100" y="1883"/>
                  </a:cubicBezTo>
                  <a:lnTo>
                    <a:pt x="3976" y="1978"/>
                  </a:lnTo>
                  <a:cubicBezTo>
                    <a:pt x="3976" y="1978"/>
                    <a:pt x="4250" y="826"/>
                    <a:pt x="3070" y="236"/>
                  </a:cubicBezTo>
                  <a:cubicBezTo>
                    <a:pt x="2759" y="79"/>
                    <a:pt x="2401" y="1"/>
                    <a:pt x="2042" y="1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6985567" y="2985396"/>
              <a:ext cx="292125" cy="241607"/>
            </a:xfrm>
            <a:custGeom>
              <a:avLst/>
              <a:gdLst/>
              <a:ahLst/>
              <a:cxnLst/>
              <a:rect l="l" t="t" r="r" b="b"/>
              <a:pathLst>
                <a:path w="7714" h="6380" extrusionOk="0">
                  <a:moveTo>
                    <a:pt x="4243" y="0"/>
                  </a:moveTo>
                  <a:cubicBezTo>
                    <a:pt x="3466" y="0"/>
                    <a:pt x="2694" y="304"/>
                    <a:pt x="2163" y="304"/>
                  </a:cubicBezTo>
                  <a:cubicBezTo>
                    <a:pt x="2132" y="304"/>
                    <a:pt x="2102" y="303"/>
                    <a:pt x="2072" y="300"/>
                  </a:cubicBezTo>
                  <a:cubicBezTo>
                    <a:pt x="1567" y="253"/>
                    <a:pt x="1031" y="34"/>
                    <a:pt x="662" y="34"/>
                  </a:cubicBezTo>
                  <a:cubicBezTo>
                    <a:pt x="489" y="34"/>
                    <a:pt x="354" y="82"/>
                    <a:pt x="275" y="218"/>
                  </a:cubicBezTo>
                  <a:cubicBezTo>
                    <a:pt x="28" y="630"/>
                    <a:pt x="357" y="1261"/>
                    <a:pt x="687" y="1329"/>
                  </a:cubicBezTo>
                  <a:cubicBezTo>
                    <a:pt x="687" y="1329"/>
                    <a:pt x="0" y="1357"/>
                    <a:pt x="83" y="1947"/>
                  </a:cubicBezTo>
                  <a:cubicBezTo>
                    <a:pt x="165" y="2524"/>
                    <a:pt x="1208" y="2551"/>
                    <a:pt x="1208" y="2551"/>
                  </a:cubicBezTo>
                  <a:cubicBezTo>
                    <a:pt x="1208" y="2551"/>
                    <a:pt x="1249" y="2990"/>
                    <a:pt x="1483" y="3292"/>
                  </a:cubicBezTo>
                  <a:cubicBezTo>
                    <a:pt x="1715" y="3607"/>
                    <a:pt x="1894" y="3676"/>
                    <a:pt x="1894" y="3676"/>
                  </a:cubicBezTo>
                  <a:cubicBezTo>
                    <a:pt x="1894" y="3676"/>
                    <a:pt x="1798" y="2990"/>
                    <a:pt x="2114" y="2482"/>
                  </a:cubicBezTo>
                  <a:cubicBezTo>
                    <a:pt x="2114" y="2482"/>
                    <a:pt x="2169" y="2509"/>
                    <a:pt x="3267" y="2509"/>
                  </a:cubicBezTo>
                  <a:cubicBezTo>
                    <a:pt x="4350" y="2509"/>
                    <a:pt x="5105" y="2277"/>
                    <a:pt x="5106" y="2277"/>
                  </a:cubicBezTo>
                  <a:lnTo>
                    <a:pt x="5106" y="2277"/>
                  </a:lnTo>
                  <a:cubicBezTo>
                    <a:pt x="5106" y="2277"/>
                    <a:pt x="4982" y="2688"/>
                    <a:pt x="5091" y="3250"/>
                  </a:cubicBezTo>
                  <a:cubicBezTo>
                    <a:pt x="5188" y="3814"/>
                    <a:pt x="5600" y="3964"/>
                    <a:pt x="5600" y="3964"/>
                  </a:cubicBezTo>
                  <a:cubicBezTo>
                    <a:pt x="5600" y="3964"/>
                    <a:pt x="5706" y="3209"/>
                    <a:pt x="5892" y="3209"/>
                  </a:cubicBezTo>
                  <a:cubicBezTo>
                    <a:pt x="5895" y="3209"/>
                    <a:pt x="5898" y="3209"/>
                    <a:pt x="5902" y="3210"/>
                  </a:cubicBezTo>
                  <a:cubicBezTo>
                    <a:pt x="6079" y="3250"/>
                    <a:pt x="6698" y="3662"/>
                    <a:pt x="6615" y="4116"/>
                  </a:cubicBezTo>
                  <a:cubicBezTo>
                    <a:pt x="6534" y="4549"/>
                    <a:pt x="6239" y="5090"/>
                    <a:pt x="6006" y="5090"/>
                  </a:cubicBezTo>
                  <a:cubicBezTo>
                    <a:pt x="6003" y="5090"/>
                    <a:pt x="6000" y="5090"/>
                    <a:pt x="5997" y="5089"/>
                  </a:cubicBezTo>
                  <a:lnTo>
                    <a:pt x="5695" y="5927"/>
                  </a:lnTo>
                  <a:lnTo>
                    <a:pt x="5805" y="6379"/>
                  </a:lnTo>
                  <a:cubicBezTo>
                    <a:pt x="5805" y="6379"/>
                    <a:pt x="7713" y="4692"/>
                    <a:pt x="7507" y="3031"/>
                  </a:cubicBezTo>
                  <a:cubicBezTo>
                    <a:pt x="7313" y="1551"/>
                    <a:pt x="6625" y="1465"/>
                    <a:pt x="6468" y="1465"/>
                  </a:cubicBezTo>
                  <a:cubicBezTo>
                    <a:pt x="6448" y="1465"/>
                    <a:pt x="6436" y="1466"/>
                    <a:pt x="6436" y="1466"/>
                  </a:cubicBezTo>
                  <a:cubicBezTo>
                    <a:pt x="6436" y="1466"/>
                    <a:pt x="6231" y="657"/>
                    <a:pt x="5146" y="176"/>
                  </a:cubicBezTo>
                  <a:cubicBezTo>
                    <a:pt x="4854" y="47"/>
                    <a:pt x="4548" y="0"/>
                    <a:pt x="4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6791178" y="3266355"/>
              <a:ext cx="528090" cy="589514"/>
            </a:xfrm>
            <a:custGeom>
              <a:avLst/>
              <a:gdLst/>
              <a:ahLst/>
              <a:cxnLst/>
              <a:rect l="l" t="t" r="r" b="b"/>
              <a:pathLst>
                <a:path w="13945" h="15567" extrusionOk="0">
                  <a:moveTo>
                    <a:pt x="9496" y="0"/>
                  </a:moveTo>
                  <a:cubicBezTo>
                    <a:pt x="9041" y="0"/>
                    <a:pt x="8580" y="48"/>
                    <a:pt x="8138" y="141"/>
                  </a:cubicBezTo>
                  <a:cubicBezTo>
                    <a:pt x="7178" y="333"/>
                    <a:pt x="6299" y="745"/>
                    <a:pt x="5696" y="1363"/>
                  </a:cubicBezTo>
                  <a:cubicBezTo>
                    <a:pt x="4570" y="2501"/>
                    <a:pt x="2072" y="4285"/>
                    <a:pt x="2072" y="4285"/>
                  </a:cubicBezTo>
                  <a:lnTo>
                    <a:pt x="2868" y="6084"/>
                  </a:lnTo>
                  <a:lnTo>
                    <a:pt x="1" y="8457"/>
                  </a:lnTo>
                  <a:cubicBezTo>
                    <a:pt x="1" y="8457"/>
                    <a:pt x="288" y="9707"/>
                    <a:pt x="1578" y="11367"/>
                  </a:cubicBezTo>
                  <a:cubicBezTo>
                    <a:pt x="2868" y="13028"/>
                    <a:pt x="5984" y="15566"/>
                    <a:pt x="5984" y="15566"/>
                  </a:cubicBezTo>
                  <a:cubicBezTo>
                    <a:pt x="7329" y="14990"/>
                    <a:pt x="9621" y="12451"/>
                    <a:pt x="9621" y="12451"/>
                  </a:cubicBezTo>
                  <a:lnTo>
                    <a:pt x="9662" y="12465"/>
                  </a:lnTo>
                  <a:lnTo>
                    <a:pt x="11062" y="13028"/>
                  </a:lnTo>
                  <a:cubicBezTo>
                    <a:pt x="11062" y="13028"/>
                    <a:pt x="13944" y="6413"/>
                    <a:pt x="13697" y="4285"/>
                  </a:cubicBezTo>
                  <a:cubicBezTo>
                    <a:pt x="13450" y="2159"/>
                    <a:pt x="12489" y="498"/>
                    <a:pt x="10733" y="128"/>
                  </a:cubicBezTo>
                  <a:cubicBezTo>
                    <a:pt x="10337" y="41"/>
                    <a:pt x="9919" y="0"/>
                    <a:pt x="9496" y="0"/>
                  </a:cubicBezTo>
                  <a:close/>
                </a:path>
              </a:pathLst>
            </a:custGeom>
            <a:solidFill>
              <a:srgbClr val="FF9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6899790" y="3440066"/>
              <a:ext cx="285384" cy="416337"/>
            </a:xfrm>
            <a:custGeom>
              <a:avLst/>
              <a:gdLst/>
              <a:ahLst/>
              <a:cxnLst/>
              <a:rect l="l" t="t" r="r" b="b"/>
              <a:pathLst>
                <a:path w="7536" h="10994" extrusionOk="0">
                  <a:moveTo>
                    <a:pt x="7535" y="0"/>
                  </a:moveTo>
                  <a:cubicBezTo>
                    <a:pt x="7535" y="1"/>
                    <a:pt x="4983" y="3925"/>
                    <a:pt x="3129" y="5861"/>
                  </a:cubicBezTo>
                  <a:cubicBezTo>
                    <a:pt x="1277" y="7782"/>
                    <a:pt x="0" y="8372"/>
                    <a:pt x="0" y="8372"/>
                  </a:cubicBezTo>
                  <a:cubicBezTo>
                    <a:pt x="0" y="8372"/>
                    <a:pt x="2705" y="10732"/>
                    <a:pt x="3129" y="10993"/>
                  </a:cubicBezTo>
                  <a:cubicBezTo>
                    <a:pt x="3129" y="10993"/>
                    <a:pt x="6575" y="9250"/>
                    <a:pt x="7371" y="8070"/>
                  </a:cubicBezTo>
                  <a:lnTo>
                    <a:pt x="5285" y="6657"/>
                  </a:lnTo>
                  <a:lnTo>
                    <a:pt x="4639" y="6108"/>
                  </a:lnTo>
                  <a:lnTo>
                    <a:pt x="7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7099367" y="3266355"/>
              <a:ext cx="228694" cy="493363"/>
            </a:xfrm>
            <a:custGeom>
              <a:avLst/>
              <a:gdLst/>
              <a:ahLst/>
              <a:cxnLst/>
              <a:rect l="l" t="t" r="r" b="b"/>
              <a:pathLst>
                <a:path w="6039" h="13028" extrusionOk="0">
                  <a:moveTo>
                    <a:pt x="1358" y="0"/>
                  </a:moveTo>
                  <a:cubicBezTo>
                    <a:pt x="903" y="0"/>
                    <a:pt x="442" y="48"/>
                    <a:pt x="0" y="141"/>
                  </a:cubicBezTo>
                  <a:cubicBezTo>
                    <a:pt x="1071" y="360"/>
                    <a:pt x="2745" y="978"/>
                    <a:pt x="4117" y="2611"/>
                  </a:cubicBezTo>
                  <a:cubicBezTo>
                    <a:pt x="6039" y="4876"/>
                    <a:pt x="2567" y="10805"/>
                    <a:pt x="1524" y="12465"/>
                  </a:cubicBezTo>
                  <a:lnTo>
                    <a:pt x="2924" y="13028"/>
                  </a:lnTo>
                  <a:cubicBezTo>
                    <a:pt x="2924" y="13028"/>
                    <a:pt x="5806" y="6413"/>
                    <a:pt x="5559" y="4285"/>
                  </a:cubicBezTo>
                  <a:cubicBezTo>
                    <a:pt x="5312" y="2159"/>
                    <a:pt x="4351" y="498"/>
                    <a:pt x="2595" y="128"/>
                  </a:cubicBezTo>
                  <a:cubicBezTo>
                    <a:pt x="2199" y="41"/>
                    <a:pt x="1781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6158667" y="3951995"/>
              <a:ext cx="115956" cy="126295"/>
            </a:xfrm>
            <a:custGeom>
              <a:avLst/>
              <a:gdLst/>
              <a:ahLst/>
              <a:cxnLst/>
              <a:rect l="l" t="t" r="r" b="b"/>
              <a:pathLst>
                <a:path w="3062" h="3335" extrusionOk="0">
                  <a:moveTo>
                    <a:pt x="906" y="1"/>
                  </a:moveTo>
                  <a:lnTo>
                    <a:pt x="0" y="2292"/>
                  </a:lnTo>
                  <a:lnTo>
                    <a:pt x="1716" y="3335"/>
                  </a:lnTo>
                  <a:lnTo>
                    <a:pt x="3061" y="1331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5988175" y="4023948"/>
              <a:ext cx="235510" cy="140117"/>
            </a:xfrm>
            <a:custGeom>
              <a:avLst/>
              <a:gdLst/>
              <a:ahLst/>
              <a:cxnLst/>
              <a:rect l="l" t="t" r="r" b="b"/>
              <a:pathLst>
                <a:path w="6219" h="3700" extrusionOk="0">
                  <a:moveTo>
                    <a:pt x="632" y="0"/>
                  </a:moveTo>
                  <a:cubicBezTo>
                    <a:pt x="432" y="0"/>
                    <a:pt x="300" y="30"/>
                    <a:pt x="207" y="104"/>
                  </a:cubicBezTo>
                  <a:cubicBezTo>
                    <a:pt x="1" y="255"/>
                    <a:pt x="1" y="392"/>
                    <a:pt x="1" y="392"/>
                  </a:cubicBezTo>
                  <a:lnTo>
                    <a:pt x="5436" y="3700"/>
                  </a:lnTo>
                  <a:cubicBezTo>
                    <a:pt x="5436" y="3700"/>
                    <a:pt x="6204" y="2039"/>
                    <a:pt x="6218" y="1435"/>
                  </a:cubicBezTo>
                  <a:lnTo>
                    <a:pt x="4502" y="392"/>
                  </a:lnTo>
                  <a:cubicBezTo>
                    <a:pt x="4502" y="392"/>
                    <a:pt x="2623" y="214"/>
                    <a:pt x="1717" y="104"/>
                  </a:cubicBezTo>
                  <a:cubicBezTo>
                    <a:pt x="1220" y="44"/>
                    <a:pt x="876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5980904" y="4038755"/>
              <a:ext cx="214720" cy="141329"/>
            </a:xfrm>
            <a:custGeom>
              <a:avLst/>
              <a:gdLst/>
              <a:ahLst/>
              <a:cxnLst/>
              <a:rect l="l" t="t" r="r" b="b"/>
              <a:pathLst>
                <a:path w="5670" h="3732" extrusionOk="0">
                  <a:moveTo>
                    <a:pt x="193" y="1"/>
                  </a:moveTo>
                  <a:lnTo>
                    <a:pt x="70" y="248"/>
                  </a:lnTo>
                  <a:cubicBezTo>
                    <a:pt x="1" y="372"/>
                    <a:pt x="43" y="522"/>
                    <a:pt x="152" y="592"/>
                  </a:cubicBezTo>
                  <a:lnTo>
                    <a:pt x="5134" y="3693"/>
                  </a:lnTo>
                  <a:cubicBezTo>
                    <a:pt x="5178" y="3720"/>
                    <a:pt x="5224" y="3732"/>
                    <a:pt x="5270" y="3732"/>
                  </a:cubicBezTo>
                  <a:cubicBezTo>
                    <a:pt x="5367" y="3732"/>
                    <a:pt x="5458" y="3677"/>
                    <a:pt x="5505" y="3583"/>
                  </a:cubicBezTo>
                  <a:cubicBezTo>
                    <a:pt x="5560" y="3459"/>
                    <a:pt x="5628" y="3322"/>
                    <a:pt x="5669" y="3212"/>
                  </a:cubicBezTo>
                  <a:cubicBezTo>
                    <a:pt x="5669" y="3212"/>
                    <a:pt x="756" y="275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6520405" y="3328349"/>
              <a:ext cx="208434" cy="412664"/>
            </a:xfrm>
            <a:custGeom>
              <a:avLst/>
              <a:gdLst/>
              <a:ahLst/>
              <a:cxnLst/>
              <a:rect l="l" t="t" r="r" b="b"/>
              <a:pathLst>
                <a:path w="5504" h="10897" extrusionOk="0">
                  <a:moveTo>
                    <a:pt x="0" y="0"/>
                  </a:moveTo>
                  <a:lnTo>
                    <a:pt x="0" y="6683"/>
                  </a:lnTo>
                  <a:lnTo>
                    <a:pt x="5504" y="10897"/>
                  </a:lnTo>
                  <a:lnTo>
                    <a:pt x="5504" y="36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6728806" y="3582458"/>
              <a:ext cx="171019" cy="158559"/>
            </a:xfrm>
            <a:custGeom>
              <a:avLst/>
              <a:gdLst/>
              <a:ahLst/>
              <a:cxnLst/>
              <a:rect l="l" t="t" r="r" b="b"/>
              <a:pathLst>
                <a:path w="4516" h="4187" extrusionOk="0">
                  <a:moveTo>
                    <a:pt x="1" y="1"/>
                  </a:moveTo>
                  <a:lnTo>
                    <a:pt x="1" y="4187"/>
                  </a:lnTo>
                  <a:lnTo>
                    <a:pt x="4515" y="29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6728806" y="3627561"/>
              <a:ext cx="456365" cy="185788"/>
            </a:xfrm>
            <a:custGeom>
              <a:avLst/>
              <a:gdLst/>
              <a:ahLst/>
              <a:cxnLst/>
              <a:rect l="l" t="t" r="r" b="b"/>
              <a:pathLst>
                <a:path w="12051" h="4906" extrusionOk="0">
                  <a:moveTo>
                    <a:pt x="666" y="0"/>
                  </a:moveTo>
                  <a:cubicBezTo>
                    <a:pt x="648" y="0"/>
                    <a:pt x="632" y="2"/>
                    <a:pt x="618" y="4"/>
                  </a:cubicBezTo>
                  <a:cubicBezTo>
                    <a:pt x="289" y="59"/>
                    <a:pt x="1" y="278"/>
                    <a:pt x="1" y="278"/>
                  </a:cubicBezTo>
                  <a:lnTo>
                    <a:pt x="1" y="1664"/>
                  </a:lnTo>
                  <a:lnTo>
                    <a:pt x="316" y="1609"/>
                  </a:lnTo>
                  <a:cubicBezTo>
                    <a:pt x="316" y="1609"/>
                    <a:pt x="687" y="1843"/>
                    <a:pt x="975" y="1898"/>
                  </a:cubicBezTo>
                  <a:cubicBezTo>
                    <a:pt x="1249" y="1939"/>
                    <a:pt x="1648" y="1993"/>
                    <a:pt x="1648" y="1993"/>
                  </a:cubicBezTo>
                  <a:cubicBezTo>
                    <a:pt x="1648" y="1993"/>
                    <a:pt x="6965" y="4905"/>
                    <a:pt x="9134" y="4905"/>
                  </a:cubicBezTo>
                  <a:cubicBezTo>
                    <a:pt x="9169" y="4905"/>
                    <a:pt x="9203" y="4904"/>
                    <a:pt x="9236" y="4903"/>
                  </a:cubicBezTo>
                  <a:cubicBezTo>
                    <a:pt x="11337" y="4821"/>
                    <a:pt x="12050" y="3229"/>
                    <a:pt x="12050" y="3229"/>
                  </a:cubicBezTo>
                  <a:lnTo>
                    <a:pt x="9800" y="1706"/>
                  </a:lnTo>
                  <a:lnTo>
                    <a:pt x="9059" y="2419"/>
                  </a:lnTo>
                  <a:lnTo>
                    <a:pt x="2155" y="553"/>
                  </a:lnTo>
                  <a:cubicBezTo>
                    <a:pt x="2155" y="553"/>
                    <a:pt x="1050" y="0"/>
                    <a:pt x="666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7138866" y="3263477"/>
              <a:ext cx="46314" cy="43058"/>
            </a:xfrm>
            <a:custGeom>
              <a:avLst/>
              <a:gdLst/>
              <a:ahLst/>
              <a:cxnLst/>
              <a:rect l="l" t="t" r="r" b="b"/>
              <a:pathLst>
                <a:path w="1223" h="1137" extrusionOk="0">
                  <a:moveTo>
                    <a:pt x="484" y="1"/>
                  </a:moveTo>
                  <a:cubicBezTo>
                    <a:pt x="327" y="1"/>
                    <a:pt x="160" y="21"/>
                    <a:pt x="0" y="79"/>
                  </a:cubicBezTo>
                  <a:lnTo>
                    <a:pt x="0" y="1137"/>
                  </a:lnTo>
                  <a:lnTo>
                    <a:pt x="1222" y="134"/>
                  </a:lnTo>
                  <a:cubicBezTo>
                    <a:pt x="1222" y="134"/>
                    <a:pt x="884" y="1"/>
                    <a:pt x="484" y="1"/>
                  </a:cubicBezTo>
                  <a:close/>
                </a:path>
              </a:pathLst>
            </a:custGeom>
            <a:solidFill>
              <a:srgbClr val="003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7108229" y="3288850"/>
              <a:ext cx="450079" cy="201920"/>
            </a:xfrm>
            <a:custGeom>
              <a:avLst/>
              <a:gdLst/>
              <a:ahLst/>
              <a:cxnLst/>
              <a:rect l="l" t="t" r="r" b="b"/>
              <a:pathLst>
                <a:path w="11885" h="5332" extrusionOk="0">
                  <a:moveTo>
                    <a:pt x="1208" y="0"/>
                  </a:moveTo>
                  <a:lnTo>
                    <a:pt x="809" y="275"/>
                  </a:lnTo>
                  <a:cubicBezTo>
                    <a:pt x="549" y="1029"/>
                    <a:pt x="0" y="4611"/>
                    <a:pt x="2895" y="5228"/>
                  </a:cubicBezTo>
                  <a:cubicBezTo>
                    <a:pt x="3227" y="5300"/>
                    <a:pt x="3530" y="5331"/>
                    <a:pt x="3807" y="5331"/>
                  </a:cubicBezTo>
                  <a:cubicBezTo>
                    <a:pt x="5937" y="5331"/>
                    <a:pt x="6595" y="3464"/>
                    <a:pt x="7918" y="3294"/>
                  </a:cubicBezTo>
                  <a:cubicBezTo>
                    <a:pt x="8060" y="3277"/>
                    <a:pt x="8196" y="3269"/>
                    <a:pt x="8327" y="3269"/>
                  </a:cubicBezTo>
                  <a:cubicBezTo>
                    <a:pt x="9595" y="3269"/>
                    <a:pt x="10361" y="3980"/>
                    <a:pt x="10361" y="3980"/>
                  </a:cubicBezTo>
                  <a:lnTo>
                    <a:pt x="11885" y="3636"/>
                  </a:lnTo>
                  <a:lnTo>
                    <a:pt x="11377" y="2525"/>
                  </a:lnTo>
                  <a:cubicBezTo>
                    <a:pt x="11377" y="2525"/>
                    <a:pt x="11309" y="2154"/>
                    <a:pt x="10087" y="1495"/>
                  </a:cubicBezTo>
                  <a:cubicBezTo>
                    <a:pt x="9737" y="1307"/>
                    <a:pt x="9337" y="1216"/>
                    <a:pt x="8918" y="1216"/>
                  </a:cubicBezTo>
                  <a:cubicBezTo>
                    <a:pt x="7877" y="1216"/>
                    <a:pt x="6717" y="1778"/>
                    <a:pt x="5915" y="2785"/>
                  </a:cubicBezTo>
                  <a:cubicBezTo>
                    <a:pt x="5385" y="3457"/>
                    <a:pt x="4495" y="3764"/>
                    <a:pt x="3637" y="3764"/>
                  </a:cubicBezTo>
                  <a:cubicBezTo>
                    <a:pt x="2669" y="3764"/>
                    <a:pt x="1741" y="3374"/>
                    <a:pt x="1413" y="2676"/>
                  </a:cubicBezTo>
                  <a:cubicBezTo>
                    <a:pt x="809" y="1373"/>
                    <a:pt x="1208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6869646" y="3350654"/>
              <a:ext cx="173139" cy="146100"/>
            </a:xfrm>
            <a:custGeom>
              <a:avLst/>
              <a:gdLst/>
              <a:ahLst/>
              <a:cxnLst/>
              <a:rect l="l" t="t" r="r" b="b"/>
              <a:pathLst>
                <a:path w="4572" h="3858" extrusionOk="0">
                  <a:moveTo>
                    <a:pt x="4571" y="1"/>
                  </a:moveTo>
                  <a:lnTo>
                    <a:pt x="4571" y="1"/>
                  </a:lnTo>
                  <a:cubicBezTo>
                    <a:pt x="4570" y="1"/>
                    <a:pt x="2320" y="2004"/>
                    <a:pt x="0" y="2059"/>
                  </a:cubicBezTo>
                  <a:cubicBezTo>
                    <a:pt x="0" y="2059"/>
                    <a:pt x="509" y="3611"/>
                    <a:pt x="796" y="3858"/>
                  </a:cubicBezTo>
                  <a:lnTo>
                    <a:pt x="45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6579634" y="3493879"/>
              <a:ext cx="44724" cy="66423"/>
            </a:xfrm>
            <a:custGeom>
              <a:avLst/>
              <a:gdLst/>
              <a:ahLst/>
              <a:cxnLst/>
              <a:rect l="l" t="t" r="r" b="b"/>
              <a:pathLst>
                <a:path w="1181" h="1754" extrusionOk="0">
                  <a:moveTo>
                    <a:pt x="513" y="1"/>
                  </a:moveTo>
                  <a:cubicBezTo>
                    <a:pt x="493" y="1"/>
                    <a:pt x="474" y="3"/>
                    <a:pt x="454" y="6"/>
                  </a:cubicBezTo>
                  <a:cubicBezTo>
                    <a:pt x="180" y="48"/>
                    <a:pt x="1" y="473"/>
                    <a:pt x="83" y="954"/>
                  </a:cubicBezTo>
                  <a:cubicBezTo>
                    <a:pt x="149" y="1409"/>
                    <a:pt x="410" y="1753"/>
                    <a:pt x="683" y="1753"/>
                  </a:cubicBezTo>
                  <a:cubicBezTo>
                    <a:pt x="698" y="1753"/>
                    <a:pt x="713" y="1752"/>
                    <a:pt x="729" y="1750"/>
                  </a:cubicBezTo>
                  <a:cubicBezTo>
                    <a:pt x="1016" y="1708"/>
                    <a:pt x="1181" y="1283"/>
                    <a:pt x="1099" y="789"/>
                  </a:cubicBezTo>
                  <a:cubicBezTo>
                    <a:pt x="1035" y="341"/>
                    <a:pt x="780" y="1"/>
                    <a:pt x="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2000" dirty="0"/>
              <a:t>CONCLUSION: Modelling &amp; Recommendation System</a:t>
            </a:r>
            <a:endParaRPr sz="2000" dirty="0"/>
          </a:p>
        </p:txBody>
      </p:sp>
      <p:sp>
        <p:nvSpPr>
          <p:cNvPr id="998" name="Google Shape;998;p21"/>
          <p:cNvSpPr txBox="1"/>
          <p:nvPr/>
        </p:nvSpPr>
        <p:spPr>
          <a:xfrm>
            <a:off x="311700" y="1121921"/>
            <a:ext cx="8520600" cy="90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marR="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6"/>
              <a:buFont typeface="Open Sans"/>
              <a:buAutoNum type="arabicPeriod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skor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RFM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terbentuk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cluster: Cluster 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Promising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&gt;33%, 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Recent Customers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19,62% &amp; 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Cant Lose Them 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19,46%. Total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ketiga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cluster ini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adalah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3/4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total customer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21"/>
          <p:cNvSpPr txBox="1"/>
          <p:nvPr/>
        </p:nvSpPr>
        <p:spPr>
          <a:xfrm>
            <a:off x="311700" y="2029259"/>
            <a:ext cx="8520600" cy="79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6"/>
              <a:buFont typeface="Arial"/>
              <a:buAutoNum type="arabicPeriod" startAt="2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K-Means</a:t>
            </a: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menggunakan Snake Plot terbentuk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Cluster</a:t>
            </a: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diurutkan dari yang terbanyak Royal, Jeopardy, Modest, Fresh, Sustain.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1"/>
          <p:cNvSpPr txBox="1"/>
          <p:nvPr/>
        </p:nvSpPr>
        <p:spPr>
          <a:xfrm>
            <a:off x="311700" y="2826779"/>
            <a:ext cx="8520600" cy="119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6"/>
              <a:buFont typeface="Arial"/>
              <a:buAutoNum type="arabicPeriod" startAt="3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K-means clustering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lebih baik </a:t>
            </a: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skor RFM karena bisa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memisahkan</a:t>
            </a: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customer yang membeli produk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1x</a:t>
            </a: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lebih dari 1x</a:t>
            </a: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Selaras dengan tujuan kita yaitu ingin mengetahui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retensi pelanggan</a:t>
            </a: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1"/>
          <p:cNvSpPr txBox="1"/>
          <p:nvPr/>
        </p:nvSpPr>
        <p:spPr>
          <a:xfrm>
            <a:off x="311700" y="3770249"/>
            <a:ext cx="8520600" cy="90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5216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6"/>
              <a:buFont typeface="Arial"/>
              <a:buAutoNum type="arabicPeriod" startAt="4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system yang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dibuat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dapat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menemukan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cocok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customer pada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setiap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clusternya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829;p13">
            <a:extLst>
              <a:ext uri="{FF2B5EF4-FFF2-40B4-BE49-F238E27FC236}">
                <a16:creationId xmlns:a16="http://schemas.microsoft.com/office/drawing/2014/main" id="{A4177D19-0BFD-AAF2-6049-D1E7F0D69B51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22/25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rgbClr val="07105C"/>
                </a:solidFill>
              </a:rPr>
              <a:t>PROFILE GROUP</a:t>
            </a:r>
            <a:endParaRPr sz="4800">
              <a:solidFill>
                <a:srgbClr val="07105C"/>
              </a:solidFill>
            </a:endParaRPr>
          </a:p>
        </p:txBody>
      </p:sp>
      <p:sp>
        <p:nvSpPr>
          <p:cNvPr id="468" name="Google Shape;468;p3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/>
              <a:t>01</a:t>
            </a:r>
            <a:endParaRPr/>
          </a:p>
        </p:txBody>
      </p:sp>
      <p:grpSp>
        <p:nvGrpSpPr>
          <p:cNvPr id="469" name="Google Shape;469;p3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470" name="Google Shape;470;p3"/>
            <p:cNvGrpSpPr/>
            <p:nvPr/>
          </p:nvGrpSpPr>
          <p:grpSpPr>
            <a:xfrm>
              <a:off x="865633" y="768032"/>
              <a:ext cx="3201975" cy="3309120"/>
              <a:chOff x="865633" y="768032"/>
              <a:chExt cx="3201975" cy="3309120"/>
            </a:xfrm>
          </p:grpSpPr>
          <p:sp>
            <p:nvSpPr>
              <p:cNvPr id="471" name="Google Shape;471;p3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3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3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3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3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3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3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3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3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3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3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0" name="Google Shape;500;p3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2000" dirty="0"/>
              <a:t>CONCLUSION: </a:t>
            </a:r>
            <a:r>
              <a:rPr lang="en-US" sz="2000" dirty="0" err="1"/>
              <a:t>Bisnis</a:t>
            </a:r>
            <a:r>
              <a:rPr lang="en-US" sz="2000" dirty="0"/>
              <a:t> </a:t>
            </a:r>
            <a:r>
              <a:rPr lang="en-US" sz="2000" dirty="0" err="1"/>
              <a:t>Olist</a:t>
            </a:r>
            <a:r>
              <a:rPr lang="en-US" sz="2000" dirty="0"/>
              <a:t> Store</a:t>
            </a:r>
            <a:endParaRPr sz="2000" dirty="0"/>
          </a:p>
        </p:txBody>
      </p:sp>
      <p:sp>
        <p:nvSpPr>
          <p:cNvPr id="1008" name="Google Shape;1008;p22"/>
          <p:cNvSpPr txBox="1"/>
          <p:nvPr/>
        </p:nvSpPr>
        <p:spPr>
          <a:xfrm>
            <a:off x="311700" y="964270"/>
            <a:ext cx="8520600" cy="67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endParaRPr lang="en-ID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22"/>
          <p:cNvSpPr txBox="1"/>
          <p:nvPr/>
        </p:nvSpPr>
        <p:spPr>
          <a:xfrm>
            <a:off x="311700" y="4164545"/>
            <a:ext cx="8520600" cy="93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 startAt="3"/>
            </a:pPr>
            <a:endParaRPr sz="14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9;p13">
            <a:extLst>
              <a:ext uri="{FF2B5EF4-FFF2-40B4-BE49-F238E27FC236}">
                <a16:creationId xmlns:a16="http://schemas.microsoft.com/office/drawing/2014/main" id="{3534A0D9-48AF-D53F-EF94-CBB234FA91BD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23/25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008;p22">
            <a:extLst>
              <a:ext uri="{FF2B5EF4-FFF2-40B4-BE49-F238E27FC236}">
                <a16:creationId xmlns:a16="http://schemas.microsoft.com/office/drawing/2014/main" id="{3294D5C1-53B4-C17C-EF77-F69BEB21E4D5}"/>
              </a:ext>
            </a:extLst>
          </p:cNvPr>
          <p:cNvSpPr txBox="1"/>
          <p:nvPr/>
        </p:nvSpPr>
        <p:spPr>
          <a:xfrm>
            <a:off x="311700" y="1561844"/>
            <a:ext cx="8520600" cy="67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i="0" u="none" strike="noStrike" cap="none" dirty="0">
              <a:solidFill>
                <a:schemeClr val="dk1"/>
              </a:solidFill>
              <a:latin typeface="Montserrat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1008;p22">
            <a:extLst>
              <a:ext uri="{FF2B5EF4-FFF2-40B4-BE49-F238E27FC236}">
                <a16:creationId xmlns:a16="http://schemas.microsoft.com/office/drawing/2014/main" id="{3A98C8DD-743A-9AFF-A35B-23EF16384AFD}"/>
              </a:ext>
            </a:extLst>
          </p:cNvPr>
          <p:cNvSpPr txBox="1"/>
          <p:nvPr/>
        </p:nvSpPr>
        <p:spPr>
          <a:xfrm>
            <a:off x="311700" y="2401118"/>
            <a:ext cx="8520600" cy="67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AutoNum type="arabicPeriod"/>
            </a:pPr>
            <a:endParaRPr lang="en-US" i="0" u="none" strike="noStrike" cap="none" dirty="0">
              <a:solidFill>
                <a:srgbClr val="000000"/>
              </a:solidFill>
              <a:latin typeface="Montserrat" pitchFamily="2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3D084-0BF7-8E6F-8A62-4D08D108FF5B}"/>
              </a:ext>
            </a:extLst>
          </p:cNvPr>
          <p:cNvSpPr txBox="1"/>
          <p:nvPr/>
        </p:nvSpPr>
        <p:spPr>
          <a:xfrm>
            <a:off x="190982" y="1033199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97%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Pelanggan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Store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hanya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berbelanja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1x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4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Potensi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Olist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Store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untuk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terus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berkembang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cukup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tinggi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,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dimana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tren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revenue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cenderung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naik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. Pada 2017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terjadi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kenaikan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12.431%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(Karena 2016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baru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opening) &amp; pada 2018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terjadi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kenaikan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21,01%.</a:t>
            </a:r>
            <a:b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</a:br>
            <a:endParaRPr lang="en-US" i="0" u="none" strike="noStrike" cap="none" dirty="0">
              <a:solidFill>
                <a:schemeClr val="dk1"/>
              </a:solidFill>
              <a:latin typeface="Montserrat" pitchFamily="2" charset="0"/>
              <a:ea typeface="Montserrat"/>
              <a:cs typeface="Montserrat"/>
              <a:sym typeface="Montserra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Customer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Olist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Store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mayoritas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dari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state </a:t>
            </a:r>
            <a:r>
              <a:rPr lang="en-US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Sao Paulo (41,90%). 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Payment type yang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digunakan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94,82%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adalah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Credit Card &amp;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Boleto</a:t>
            </a:r>
            <a:r>
              <a:rPr lang="en-US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, dan 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product category paling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laris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adalah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b="1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bed_bath_table</a:t>
            </a:r>
            <a:r>
              <a:rPr lang="en-US" b="1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dengan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en-US" i="0" u="none" strike="noStrike" cap="none" dirty="0" err="1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jumlah</a:t>
            </a:r>
            <a: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  <a:t> order 11.115 (9,88%).</a:t>
            </a:r>
            <a:br>
              <a:rPr lang="en-US" i="0" u="none" strike="noStrike" cap="none" dirty="0">
                <a:solidFill>
                  <a:schemeClr val="dk1"/>
                </a:solidFill>
                <a:latin typeface="Montserrat" pitchFamily="2" charset="0"/>
                <a:ea typeface="Montserrat"/>
                <a:cs typeface="Montserrat"/>
                <a:sym typeface="Montserrat"/>
              </a:rPr>
            </a:br>
            <a:endParaRPr lang="en-ID" dirty="0">
              <a:ea typeface="Montserrat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recommendation system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menemukan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cocok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customer pada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suatu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customer_state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dan/atau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suatu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cluster.    </a:t>
            </a:r>
            <a:b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yang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sudah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dibuat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diatas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menjadi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insight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tambahan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bagi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Team Marketing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Store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menyusun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strategi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meningkatkan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retention rate customer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terhadap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3"/>
          <p:cNvSpPr txBox="1">
            <a:spLocks noGrp="1"/>
          </p:cNvSpPr>
          <p:nvPr>
            <p:ph type="title"/>
          </p:nvPr>
        </p:nvSpPr>
        <p:spPr>
          <a:xfrm>
            <a:off x="381000" y="31097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RECOMMENDATION: </a:t>
            </a:r>
            <a:r>
              <a:rPr lang="en-US" sz="2000" dirty="0"/>
              <a:t>Modelling &amp; Recommendation System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7" name="Google Shape;1017;p23"/>
          <p:cNvSpPr txBox="1"/>
          <p:nvPr/>
        </p:nvSpPr>
        <p:spPr>
          <a:xfrm>
            <a:off x="0" y="905857"/>
            <a:ext cx="8763000" cy="9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AutoNum type="arabicPeriod"/>
            </a:pPr>
            <a:r>
              <a:rPr lang="en-U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Mencoba algoritma </a:t>
            </a: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lain untuk unsupervise learning seperti DBScan, K-Prototype, agglomerative clustering, dll. Namun algoritma tersebut membutuhkan spesifikasi komputer yang tinggi.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23"/>
          <p:cNvSpPr txBox="1"/>
          <p:nvPr/>
        </p:nvSpPr>
        <p:spPr>
          <a:xfrm>
            <a:off x="38100" y="1856144"/>
            <a:ext cx="8763000" cy="89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65773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 startAt="2"/>
            </a:pP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Mencoba membuat </a:t>
            </a:r>
            <a:r>
              <a:rPr lang="en-US"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algoritma yang lebih simpel </a:t>
            </a:r>
            <a:r>
              <a:rPr lang="en-US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agar notebook bisa di run dengan waktu yang singkat.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23"/>
          <p:cNvSpPr txBox="1"/>
          <p:nvPr/>
        </p:nvSpPr>
        <p:spPr>
          <a:xfrm>
            <a:off x="38100" y="2699547"/>
            <a:ext cx="8763000" cy="633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65773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 startAt="3"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Store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perlu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memperbaiki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Environment System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supaya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yang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diperoleh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lebih clean.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23"/>
          <p:cNvSpPr txBox="1"/>
          <p:nvPr/>
        </p:nvSpPr>
        <p:spPr>
          <a:xfrm>
            <a:off x="0" y="3332645"/>
            <a:ext cx="8763000" cy="1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65772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 startAt="4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review score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pelanggan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terhadap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suatu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akan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sangat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berguna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membangun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sistem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rekomendasi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yang lebih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baik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65772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 startAt="4"/>
            </a:pP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Store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perlu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Tableau Dashboard 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yang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sudah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dibuat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supaya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memudahkan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monitoring </a:t>
            </a:r>
            <a:r>
              <a:rPr lang="en-US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</a:t>
            </a:r>
            <a:r>
              <a:rPr lang="en-US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465772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 startAt="4"/>
            </a:pPr>
            <a:endParaRPr sz="14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829;p13">
            <a:extLst>
              <a:ext uri="{FF2B5EF4-FFF2-40B4-BE49-F238E27FC236}">
                <a16:creationId xmlns:a16="http://schemas.microsoft.com/office/drawing/2014/main" id="{30DEBA34-B781-9884-5F25-724C1870044F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24/25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RECOMMENDATION: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Bisnis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dirty="0" err="1"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Store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8" name="Google Shape;1028;p24"/>
          <p:cNvSpPr txBox="1">
            <a:spLocks noGrp="1"/>
          </p:cNvSpPr>
          <p:nvPr>
            <p:ph type="subTitle" idx="1"/>
          </p:nvPr>
        </p:nvSpPr>
        <p:spPr>
          <a:xfrm>
            <a:off x="132080" y="746186"/>
            <a:ext cx="89205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Memberikan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dirty="0">
                <a:latin typeface="Montserrat"/>
                <a:ea typeface="Montserrat"/>
                <a:cs typeface="Montserrat"/>
                <a:sym typeface="Montserrat"/>
              </a:rPr>
              <a:t>Strategi Marketing </a:t>
            </a:r>
            <a:r>
              <a:rPr lang="en-US" sz="1200" b="1" dirty="0" err="1">
                <a:latin typeface="Montserrat"/>
                <a:ea typeface="Montserrat"/>
                <a:cs typeface="Montserrat"/>
                <a:sym typeface="Montserrat"/>
              </a:rPr>
              <a:t>sesuai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dirty="0" err="1">
                <a:latin typeface="Montserrat"/>
                <a:ea typeface="Montserrat"/>
                <a:cs typeface="Montserrat"/>
                <a:sym typeface="Montserrat"/>
              </a:rPr>
              <a:t>Karakteristik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Clusternya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berikut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contoh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Action Plan yang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bisa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latin typeface="Montserrat"/>
                <a:ea typeface="Montserrat"/>
                <a:cs typeface="Montserrat"/>
                <a:sym typeface="Montserrat"/>
              </a:rPr>
              <a:t>dilakukan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9DFA6-CE60-7429-8456-C4A47C3330F4}"/>
              </a:ext>
            </a:extLst>
          </p:cNvPr>
          <p:cNvSpPr txBox="1"/>
          <p:nvPr/>
        </p:nvSpPr>
        <p:spPr>
          <a:xfrm>
            <a:off x="522325" y="128378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ROYAL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2CAF88-074F-F98D-3942-554BD5969438}"/>
              </a:ext>
            </a:extLst>
          </p:cNvPr>
          <p:cNvGrpSpPr/>
          <p:nvPr/>
        </p:nvGrpSpPr>
        <p:grpSpPr>
          <a:xfrm>
            <a:off x="2153208" y="1588543"/>
            <a:ext cx="759636" cy="1244097"/>
            <a:chOff x="1852379" y="1385583"/>
            <a:chExt cx="2151619" cy="3523822"/>
          </a:xfrm>
        </p:grpSpPr>
        <p:grpSp>
          <p:nvGrpSpPr>
            <p:cNvPr id="4" name="Google Shape;541;p21">
              <a:extLst>
                <a:ext uri="{FF2B5EF4-FFF2-40B4-BE49-F238E27FC236}">
                  <a16:creationId xmlns:a16="http://schemas.microsoft.com/office/drawing/2014/main" id="{FAB6D1F9-B753-C094-2264-B897FDB557E2}"/>
                </a:ext>
              </a:extLst>
            </p:cNvPr>
            <p:cNvGrpSpPr/>
            <p:nvPr/>
          </p:nvGrpSpPr>
          <p:grpSpPr>
            <a:xfrm>
              <a:off x="1852379" y="2037113"/>
              <a:ext cx="2151619" cy="2872292"/>
              <a:chOff x="3358457" y="1856622"/>
              <a:chExt cx="1998346" cy="2667681"/>
            </a:xfrm>
          </p:grpSpPr>
          <p:sp>
            <p:nvSpPr>
              <p:cNvPr id="35" name="Google Shape;542;p21">
                <a:extLst>
                  <a:ext uri="{FF2B5EF4-FFF2-40B4-BE49-F238E27FC236}">
                    <a16:creationId xmlns:a16="http://schemas.microsoft.com/office/drawing/2014/main" id="{729794A9-B92F-8A48-2A46-20C802AEE997}"/>
                  </a:ext>
                </a:extLst>
              </p:cNvPr>
              <p:cNvSpPr/>
              <p:nvPr/>
            </p:nvSpPr>
            <p:spPr>
              <a:xfrm>
                <a:off x="5042518" y="4293511"/>
                <a:ext cx="91698" cy="142232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899" extrusionOk="0">
                    <a:moveTo>
                      <a:pt x="801" y="0"/>
                    </a:moveTo>
                    <a:lnTo>
                      <a:pt x="1" y="500"/>
                    </a:lnTo>
                    <a:lnTo>
                      <a:pt x="201" y="2735"/>
                    </a:lnTo>
                    <a:cubicBezTo>
                      <a:pt x="201" y="2735"/>
                      <a:pt x="586" y="2898"/>
                      <a:pt x="1051" y="2898"/>
                    </a:cubicBezTo>
                    <a:cubicBezTo>
                      <a:pt x="1283" y="2898"/>
                      <a:pt x="1535" y="2858"/>
                      <a:pt x="1768" y="2735"/>
                    </a:cubicBezTo>
                    <a:lnTo>
                      <a:pt x="1869" y="334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EFC4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43;p21">
                <a:extLst>
                  <a:ext uri="{FF2B5EF4-FFF2-40B4-BE49-F238E27FC236}">
                    <a16:creationId xmlns:a16="http://schemas.microsoft.com/office/drawing/2014/main" id="{3CAAEF46-4267-CC47-AA8B-B694698296FF}"/>
                  </a:ext>
                </a:extLst>
              </p:cNvPr>
              <p:cNvSpPr/>
              <p:nvPr/>
            </p:nvSpPr>
            <p:spPr>
              <a:xfrm>
                <a:off x="4792097" y="4365291"/>
                <a:ext cx="361738" cy="15901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3241" extrusionOk="0">
                    <a:moveTo>
                      <a:pt x="2448" y="1"/>
                    </a:moveTo>
                    <a:cubicBezTo>
                      <a:pt x="2165" y="1"/>
                      <a:pt x="1841" y="69"/>
                      <a:pt x="1469" y="238"/>
                    </a:cubicBezTo>
                    <a:cubicBezTo>
                      <a:pt x="1" y="905"/>
                      <a:pt x="134" y="3240"/>
                      <a:pt x="134" y="3240"/>
                    </a:cubicBezTo>
                    <a:lnTo>
                      <a:pt x="6906" y="3240"/>
                    </a:lnTo>
                    <a:cubicBezTo>
                      <a:pt x="6872" y="3240"/>
                      <a:pt x="7373" y="2240"/>
                      <a:pt x="6872" y="1272"/>
                    </a:cubicBezTo>
                    <a:cubicBezTo>
                      <a:pt x="6872" y="1272"/>
                      <a:pt x="6502" y="1406"/>
                      <a:pt x="6037" y="1406"/>
                    </a:cubicBezTo>
                    <a:cubicBezTo>
                      <a:pt x="5805" y="1406"/>
                      <a:pt x="5549" y="1372"/>
                      <a:pt x="5305" y="1272"/>
                    </a:cubicBezTo>
                    <a:cubicBezTo>
                      <a:pt x="5305" y="1272"/>
                      <a:pt x="5221" y="1290"/>
                      <a:pt x="5089" y="1290"/>
                    </a:cubicBezTo>
                    <a:cubicBezTo>
                      <a:pt x="4857" y="1290"/>
                      <a:pt x="4477" y="1236"/>
                      <a:pt x="4137" y="939"/>
                    </a:cubicBezTo>
                    <a:cubicBezTo>
                      <a:pt x="3764" y="590"/>
                      <a:pt x="3279" y="1"/>
                      <a:pt x="2448" y="1"/>
                    </a:cubicBezTo>
                    <a:close/>
                  </a:path>
                </a:pathLst>
              </a:custGeom>
              <a:solidFill>
                <a:srgbClr val="EB69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44;p21">
                <a:extLst>
                  <a:ext uri="{FF2B5EF4-FFF2-40B4-BE49-F238E27FC236}">
                    <a16:creationId xmlns:a16="http://schemas.microsoft.com/office/drawing/2014/main" id="{BB9E7EC2-4B17-5432-3370-E9E88A5A24C4}"/>
                  </a:ext>
                </a:extLst>
              </p:cNvPr>
              <p:cNvSpPr/>
              <p:nvPr/>
            </p:nvSpPr>
            <p:spPr>
              <a:xfrm>
                <a:off x="4621896" y="4293511"/>
                <a:ext cx="90079" cy="142232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2899" extrusionOk="0">
                    <a:moveTo>
                      <a:pt x="801" y="0"/>
                    </a:moveTo>
                    <a:lnTo>
                      <a:pt x="1" y="500"/>
                    </a:lnTo>
                    <a:lnTo>
                      <a:pt x="168" y="2735"/>
                    </a:lnTo>
                    <a:cubicBezTo>
                      <a:pt x="168" y="2735"/>
                      <a:pt x="568" y="2898"/>
                      <a:pt x="1042" y="2898"/>
                    </a:cubicBezTo>
                    <a:cubicBezTo>
                      <a:pt x="1279" y="2898"/>
                      <a:pt x="1535" y="2858"/>
                      <a:pt x="1769" y="2735"/>
                    </a:cubicBezTo>
                    <a:lnTo>
                      <a:pt x="1835" y="334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EFC4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45;p21">
                <a:extLst>
                  <a:ext uri="{FF2B5EF4-FFF2-40B4-BE49-F238E27FC236}">
                    <a16:creationId xmlns:a16="http://schemas.microsoft.com/office/drawing/2014/main" id="{37CFD2D3-266F-34FF-9CEA-0422A3C746E5}"/>
                  </a:ext>
                </a:extLst>
              </p:cNvPr>
              <p:cNvSpPr/>
              <p:nvPr/>
            </p:nvSpPr>
            <p:spPr>
              <a:xfrm>
                <a:off x="4371524" y="4365291"/>
                <a:ext cx="361738" cy="159012"/>
              </a:xfrm>
              <a:custGeom>
                <a:avLst/>
                <a:gdLst/>
                <a:ahLst/>
                <a:cxnLst/>
                <a:rect l="l" t="t" r="r" b="b"/>
                <a:pathLst>
                  <a:path w="7373" h="3241" extrusionOk="0">
                    <a:moveTo>
                      <a:pt x="2414" y="1"/>
                    </a:moveTo>
                    <a:cubicBezTo>
                      <a:pt x="2130" y="1"/>
                      <a:pt x="1807" y="69"/>
                      <a:pt x="1434" y="238"/>
                    </a:cubicBezTo>
                    <a:cubicBezTo>
                      <a:pt x="0" y="905"/>
                      <a:pt x="134" y="3240"/>
                      <a:pt x="134" y="3240"/>
                    </a:cubicBezTo>
                    <a:lnTo>
                      <a:pt x="6872" y="3240"/>
                    </a:lnTo>
                    <a:cubicBezTo>
                      <a:pt x="6872" y="3240"/>
                      <a:pt x="7372" y="2240"/>
                      <a:pt x="6872" y="1272"/>
                    </a:cubicBezTo>
                    <a:cubicBezTo>
                      <a:pt x="6872" y="1272"/>
                      <a:pt x="6501" y="1406"/>
                      <a:pt x="6027" y="1406"/>
                    </a:cubicBezTo>
                    <a:cubicBezTo>
                      <a:pt x="5789" y="1406"/>
                      <a:pt x="5526" y="1372"/>
                      <a:pt x="5271" y="1272"/>
                    </a:cubicBezTo>
                    <a:cubicBezTo>
                      <a:pt x="5271" y="1272"/>
                      <a:pt x="5191" y="1290"/>
                      <a:pt x="5064" y="1290"/>
                    </a:cubicBezTo>
                    <a:cubicBezTo>
                      <a:pt x="4843" y="1290"/>
                      <a:pt x="4476" y="1236"/>
                      <a:pt x="4136" y="939"/>
                    </a:cubicBezTo>
                    <a:cubicBezTo>
                      <a:pt x="3738" y="590"/>
                      <a:pt x="3247" y="1"/>
                      <a:pt x="2414" y="1"/>
                    </a:cubicBezTo>
                    <a:close/>
                  </a:path>
                </a:pathLst>
              </a:custGeom>
              <a:solidFill>
                <a:srgbClr val="EB69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46;p21">
                <a:extLst>
                  <a:ext uri="{FF2B5EF4-FFF2-40B4-BE49-F238E27FC236}">
                    <a16:creationId xmlns:a16="http://schemas.microsoft.com/office/drawing/2014/main" id="{39AFA002-CEBB-A564-72ED-89737947F1A6}"/>
                  </a:ext>
                </a:extLst>
              </p:cNvPr>
              <p:cNvSpPr/>
              <p:nvPr/>
            </p:nvSpPr>
            <p:spPr>
              <a:xfrm>
                <a:off x="3804546" y="2059500"/>
                <a:ext cx="298594" cy="437196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8911" extrusionOk="0">
                    <a:moveTo>
                      <a:pt x="3350" y="0"/>
                    </a:moveTo>
                    <a:cubicBezTo>
                      <a:pt x="3350" y="0"/>
                      <a:pt x="949" y="367"/>
                      <a:pt x="448" y="4337"/>
                    </a:cubicBezTo>
                    <a:cubicBezTo>
                      <a:pt x="0" y="8112"/>
                      <a:pt x="2713" y="8911"/>
                      <a:pt x="4908" y="8911"/>
                    </a:cubicBezTo>
                    <a:cubicBezTo>
                      <a:pt x="5001" y="8911"/>
                      <a:pt x="5094" y="8910"/>
                      <a:pt x="5185" y="8907"/>
                    </a:cubicBezTo>
                    <a:lnTo>
                      <a:pt x="6086" y="2569"/>
                    </a:lnTo>
                    <a:cubicBezTo>
                      <a:pt x="6086" y="2569"/>
                      <a:pt x="4851" y="201"/>
                      <a:pt x="3350" y="0"/>
                    </a:cubicBez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47;p21">
                <a:extLst>
                  <a:ext uri="{FF2B5EF4-FFF2-40B4-BE49-F238E27FC236}">
                    <a16:creationId xmlns:a16="http://schemas.microsoft.com/office/drawing/2014/main" id="{76F1C32E-7B0F-6E33-3160-95F3426B438C}"/>
                  </a:ext>
                </a:extLst>
              </p:cNvPr>
              <p:cNvSpPr/>
              <p:nvPr/>
            </p:nvSpPr>
            <p:spPr>
              <a:xfrm>
                <a:off x="3903409" y="2129857"/>
                <a:ext cx="111372" cy="221861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4522" extrusionOk="0">
                    <a:moveTo>
                      <a:pt x="1469" y="1"/>
                    </a:moveTo>
                    <a:cubicBezTo>
                      <a:pt x="1469" y="1"/>
                      <a:pt x="1" y="1002"/>
                      <a:pt x="34" y="3036"/>
                    </a:cubicBezTo>
                    <a:cubicBezTo>
                      <a:pt x="34" y="4287"/>
                      <a:pt x="907" y="4522"/>
                      <a:pt x="1562" y="4522"/>
                    </a:cubicBezTo>
                    <a:cubicBezTo>
                      <a:pt x="1955" y="4522"/>
                      <a:pt x="2269" y="4437"/>
                      <a:pt x="2269" y="4437"/>
                    </a:cubicBezTo>
                    <a:lnTo>
                      <a:pt x="2269" y="1"/>
                    </a:lnTo>
                    <a:close/>
                  </a:path>
                </a:pathLst>
              </a:custGeom>
              <a:solidFill>
                <a:srgbClr val="EFC4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48;p21">
                <a:extLst>
                  <a:ext uri="{FF2B5EF4-FFF2-40B4-BE49-F238E27FC236}">
                    <a16:creationId xmlns:a16="http://schemas.microsoft.com/office/drawing/2014/main" id="{52D7E5D6-F223-D4CD-9C1A-E78358E575E7}"/>
                  </a:ext>
                </a:extLst>
              </p:cNvPr>
              <p:cNvSpPr/>
              <p:nvPr/>
            </p:nvSpPr>
            <p:spPr>
              <a:xfrm>
                <a:off x="3873971" y="2121713"/>
                <a:ext cx="101510" cy="214403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4370" extrusionOk="0">
                    <a:moveTo>
                      <a:pt x="1735" y="0"/>
                    </a:moveTo>
                    <a:cubicBezTo>
                      <a:pt x="1135" y="434"/>
                      <a:pt x="301" y="1835"/>
                      <a:pt x="167" y="3002"/>
                    </a:cubicBezTo>
                    <a:cubicBezTo>
                      <a:pt x="1" y="4136"/>
                      <a:pt x="1101" y="4370"/>
                      <a:pt x="1101" y="4370"/>
                    </a:cubicBezTo>
                    <a:cubicBezTo>
                      <a:pt x="1101" y="4370"/>
                      <a:pt x="534" y="4070"/>
                      <a:pt x="634" y="2735"/>
                    </a:cubicBezTo>
                    <a:cubicBezTo>
                      <a:pt x="768" y="1368"/>
                      <a:pt x="2069" y="167"/>
                      <a:pt x="2069" y="167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rgbClr val="6171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49;p21">
                <a:extLst>
                  <a:ext uri="{FF2B5EF4-FFF2-40B4-BE49-F238E27FC236}">
                    <a16:creationId xmlns:a16="http://schemas.microsoft.com/office/drawing/2014/main" id="{45658018-BEB8-302B-C187-49DBB96E5B13}"/>
                  </a:ext>
                </a:extLst>
              </p:cNvPr>
              <p:cNvSpPr/>
              <p:nvPr/>
            </p:nvSpPr>
            <p:spPr>
              <a:xfrm>
                <a:off x="4407488" y="1858928"/>
                <a:ext cx="463248" cy="431554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8796" extrusionOk="0">
                    <a:moveTo>
                      <a:pt x="7673" y="0"/>
                    </a:moveTo>
                    <a:cubicBezTo>
                      <a:pt x="7209" y="0"/>
                      <a:pt x="6413" y="230"/>
                      <a:pt x="5939" y="1653"/>
                    </a:cubicBezTo>
                    <a:cubicBezTo>
                      <a:pt x="5271" y="3755"/>
                      <a:pt x="2536" y="4656"/>
                      <a:pt x="1" y="4789"/>
                    </a:cubicBezTo>
                    <a:lnTo>
                      <a:pt x="1" y="8558"/>
                    </a:lnTo>
                    <a:cubicBezTo>
                      <a:pt x="1" y="8558"/>
                      <a:pt x="995" y="8795"/>
                      <a:pt x="2288" y="8795"/>
                    </a:cubicBezTo>
                    <a:cubicBezTo>
                      <a:pt x="4101" y="8795"/>
                      <a:pt x="6502" y="8329"/>
                      <a:pt x="7573" y="6090"/>
                    </a:cubicBezTo>
                    <a:cubicBezTo>
                      <a:pt x="9441" y="2254"/>
                      <a:pt x="9007" y="286"/>
                      <a:pt x="8040" y="52"/>
                    </a:cubicBezTo>
                    <a:cubicBezTo>
                      <a:pt x="8040" y="52"/>
                      <a:pt x="7894" y="0"/>
                      <a:pt x="7673" y="0"/>
                    </a:cubicBez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50;p21">
                <a:extLst>
                  <a:ext uri="{FF2B5EF4-FFF2-40B4-BE49-F238E27FC236}">
                    <a16:creationId xmlns:a16="http://schemas.microsoft.com/office/drawing/2014/main" id="{FF6BEED8-882F-E6C1-DA30-4431BA91B9E2}"/>
                  </a:ext>
                </a:extLst>
              </p:cNvPr>
              <p:cNvSpPr/>
              <p:nvPr/>
            </p:nvSpPr>
            <p:spPr>
              <a:xfrm>
                <a:off x="4368237" y="3069277"/>
                <a:ext cx="918156" cy="1281513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6120" extrusionOk="0">
                    <a:moveTo>
                      <a:pt x="17980" y="1"/>
                    </a:moveTo>
                    <a:lnTo>
                      <a:pt x="6638" y="168"/>
                    </a:lnTo>
                    <a:cubicBezTo>
                      <a:pt x="6638" y="168"/>
                      <a:pt x="3937" y="5705"/>
                      <a:pt x="1968" y="11109"/>
                    </a:cubicBezTo>
                    <a:cubicBezTo>
                      <a:pt x="0" y="16546"/>
                      <a:pt x="4070" y="25753"/>
                      <a:pt x="4070" y="25753"/>
                    </a:cubicBezTo>
                    <a:lnTo>
                      <a:pt x="8039" y="25753"/>
                    </a:lnTo>
                    <a:cubicBezTo>
                      <a:pt x="8039" y="25753"/>
                      <a:pt x="6372" y="17747"/>
                      <a:pt x="6305" y="13944"/>
                    </a:cubicBezTo>
                    <a:cubicBezTo>
                      <a:pt x="6238" y="10108"/>
                      <a:pt x="11108" y="1903"/>
                      <a:pt x="11108" y="1902"/>
                    </a:cubicBezTo>
                    <a:lnTo>
                      <a:pt x="11108" y="1902"/>
                    </a:lnTo>
                    <a:cubicBezTo>
                      <a:pt x="11108" y="1903"/>
                      <a:pt x="9841" y="5572"/>
                      <a:pt x="8873" y="11876"/>
                    </a:cubicBezTo>
                    <a:cubicBezTo>
                      <a:pt x="7906" y="18214"/>
                      <a:pt x="12209" y="26120"/>
                      <a:pt x="12209" y="26120"/>
                    </a:cubicBezTo>
                    <a:lnTo>
                      <a:pt x="16979" y="26120"/>
                    </a:lnTo>
                    <a:cubicBezTo>
                      <a:pt x="16979" y="26120"/>
                      <a:pt x="13910" y="18648"/>
                      <a:pt x="13643" y="15345"/>
                    </a:cubicBezTo>
                    <a:cubicBezTo>
                      <a:pt x="13410" y="12009"/>
                      <a:pt x="15011" y="8173"/>
                      <a:pt x="16846" y="5238"/>
                    </a:cubicBezTo>
                    <a:cubicBezTo>
                      <a:pt x="18714" y="2303"/>
                      <a:pt x="17980" y="1"/>
                      <a:pt x="17980" y="1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51;p21">
                <a:extLst>
                  <a:ext uri="{FF2B5EF4-FFF2-40B4-BE49-F238E27FC236}">
                    <a16:creationId xmlns:a16="http://schemas.microsoft.com/office/drawing/2014/main" id="{2DFBA9C9-6721-C9FD-405B-F6215A9B0D9D}"/>
                  </a:ext>
                </a:extLst>
              </p:cNvPr>
              <p:cNvSpPr/>
              <p:nvPr/>
            </p:nvSpPr>
            <p:spPr>
              <a:xfrm>
                <a:off x="4638283" y="1856622"/>
                <a:ext cx="718520" cy="1243146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25338" extrusionOk="0">
                    <a:moveTo>
                      <a:pt x="5468" y="0"/>
                    </a:moveTo>
                    <a:cubicBezTo>
                      <a:pt x="4814" y="0"/>
                      <a:pt x="4102" y="19"/>
                      <a:pt x="3336" y="66"/>
                    </a:cubicBezTo>
                    <a:cubicBezTo>
                      <a:pt x="3336" y="66"/>
                      <a:pt x="100" y="4769"/>
                      <a:pt x="34" y="11407"/>
                    </a:cubicBezTo>
                    <a:cubicBezTo>
                      <a:pt x="0" y="18045"/>
                      <a:pt x="434" y="24884"/>
                      <a:pt x="434" y="24884"/>
                    </a:cubicBezTo>
                    <a:cubicBezTo>
                      <a:pt x="434" y="24884"/>
                      <a:pt x="3539" y="25338"/>
                      <a:pt x="6928" y="25338"/>
                    </a:cubicBezTo>
                    <a:cubicBezTo>
                      <a:pt x="9126" y="25338"/>
                      <a:pt x="11443" y="25147"/>
                      <a:pt x="13110" y="24517"/>
                    </a:cubicBezTo>
                    <a:cubicBezTo>
                      <a:pt x="13110" y="24517"/>
                      <a:pt x="14644" y="7404"/>
                      <a:pt x="10374" y="433"/>
                    </a:cubicBezTo>
                    <a:cubicBezTo>
                      <a:pt x="10374" y="433"/>
                      <a:pt x="8576" y="0"/>
                      <a:pt x="5468" y="0"/>
                    </a:cubicBez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52;p21">
                <a:extLst>
                  <a:ext uri="{FF2B5EF4-FFF2-40B4-BE49-F238E27FC236}">
                    <a16:creationId xmlns:a16="http://schemas.microsoft.com/office/drawing/2014/main" id="{26CBBED5-E372-4A6E-BC4A-978E301427B8}"/>
                  </a:ext>
                </a:extLst>
              </p:cNvPr>
              <p:cNvSpPr/>
              <p:nvPr/>
            </p:nvSpPr>
            <p:spPr>
              <a:xfrm>
                <a:off x="4014734" y="2121713"/>
                <a:ext cx="859232" cy="556467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1342" extrusionOk="0">
                    <a:moveTo>
                      <a:pt x="0" y="0"/>
                    </a:moveTo>
                    <a:lnTo>
                      <a:pt x="0" y="11341"/>
                    </a:lnTo>
                    <a:lnTo>
                      <a:pt x="17513" y="11341"/>
                    </a:lnTo>
                    <a:lnTo>
                      <a:pt x="17513" y="0"/>
                    </a:lnTo>
                    <a:close/>
                  </a:path>
                </a:pathLst>
              </a:custGeom>
              <a:solidFill>
                <a:srgbClr val="CEF0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53;p21">
                <a:extLst>
                  <a:ext uri="{FF2B5EF4-FFF2-40B4-BE49-F238E27FC236}">
                    <a16:creationId xmlns:a16="http://schemas.microsoft.com/office/drawing/2014/main" id="{70D4EC2A-AD22-FBA8-835D-41B24F3A9798}"/>
                  </a:ext>
                </a:extLst>
              </p:cNvPr>
              <p:cNvSpPr/>
              <p:nvPr/>
            </p:nvSpPr>
            <p:spPr>
              <a:xfrm>
                <a:off x="3957428" y="2043113"/>
                <a:ext cx="973842" cy="86792"/>
              </a:xfrm>
              <a:custGeom>
                <a:avLst/>
                <a:gdLst/>
                <a:ahLst/>
                <a:cxnLst/>
                <a:rect l="l" t="t" r="r" b="b"/>
                <a:pathLst>
                  <a:path w="19849" h="1769" extrusionOk="0">
                    <a:moveTo>
                      <a:pt x="1" y="1"/>
                    </a:moveTo>
                    <a:lnTo>
                      <a:pt x="1" y="1769"/>
                    </a:lnTo>
                    <a:lnTo>
                      <a:pt x="19848" y="1769"/>
                    </a:lnTo>
                    <a:lnTo>
                      <a:pt x="19848" y="1"/>
                    </a:lnTo>
                    <a:close/>
                  </a:path>
                </a:pathLst>
              </a:custGeom>
              <a:solidFill>
                <a:srgbClr val="A9D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56;p21">
                <a:extLst>
                  <a:ext uri="{FF2B5EF4-FFF2-40B4-BE49-F238E27FC236}">
                    <a16:creationId xmlns:a16="http://schemas.microsoft.com/office/drawing/2014/main" id="{88DEA38B-44D4-C408-E8A7-55E1E7C683B1}"/>
                  </a:ext>
                </a:extLst>
              </p:cNvPr>
              <p:cNvSpPr/>
              <p:nvPr/>
            </p:nvSpPr>
            <p:spPr>
              <a:xfrm>
                <a:off x="4099810" y="1877818"/>
                <a:ext cx="1159936" cy="931010"/>
              </a:xfrm>
              <a:custGeom>
                <a:avLst/>
                <a:gdLst/>
                <a:ahLst/>
                <a:cxnLst/>
                <a:rect l="l" t="t" r="r" b="b"/>
                <a:pathLst>
                  <a:path w="23642" h="18976" extrusionOk="0">
                    <a:moveTo>
                      <a:pt x="21435" y="0"/>
                    </a:moveTo>
                    <a:cubicBezTo>
                      <a:pt x="21407" y="0"/>
                      <a:pt x="21378" y="0"/>
                      <a:pt x="21349" y="1"/>
                    </a:cubicBezTo>
                    <a:cubicBezTo>
                      <a:pt x="19663" y="1"/>
                      <a:pt x="18853" y="11491"/>
                      <a:pt x="8397" y="11491"/>
                    </a:cubicBezTo>
                    <a:cubicBezTo>
                      <a:pt x="6446" y="11491"/>
                      <a:pt x="4160" y="11091"/>
                      <a:pt x="1469" y="10141"/>
                    </a:cubicBezTo>
                    <a:cubicBezTo>
                      <a:pt x="1469" y="10141"/>
                      <a:pt x="1" y="12610"/>
                      <a:pt x="68" y="15278"/>
                    </a:cubicBezTo>
                    <a:cubicBezTo>
                      <a:pt x="68" y="15278"/>
                      <a:pt x="1491" y="18975"/>
                      <a:pt x="7589" y="18975"/>
                    </a:cubicBezTo>
                    <a:cubicBezTo>
                      <a:pt x="8222" y="18975"/>
                      <a:pt x="8905" y="18935"/>
                      <a:pt x="9641" y="18848"/>
                    </a:cubicBezTo>
                    <a:cubicBezTo>
                      <a:pt x="17480" y="17914"/>
                      <a:pt x="22317" y="10942"/>
                      <a:pt x="22984" y="5972"/>
                    </a:cubicBezTo>
                    <a:cubicBezTo>
                      <a:pt x="23641" y="1108"/>
                      <a:pt x="23295" y="0"/>
                      <a:pt x="21435" y="0"/>
                    </a:cubicBez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7;p21">
                <a:extLst>
                  <a:ext uri="{FF2B5EF4-FFF2-40B4-BE49-F238E27FC236}">
                    <a16:creationId xmlns:a16="http://schemas.microsoft.com/office/drawing/2014/main" id="{B8BB7A32-8B7E-C48B-1E35-E49404B221B8}"/>
                  </a:ext>
                </a:extLst>
              </p:cNvPr>
              <p:cNvSpPr/>
              <p:nvPr/>
            </p:nvSpPr>
            <p:spPr>
              <a:xfrm>
                <a:off x="3961010" y="2250897"/>
                <a:ext cx="194484" cy="319299"/>
              </a:xfrm>
              <a:custGeom>
                <a:avLst/>
                <a:gdLst/>
                <a:ahLst/>
                <a:cxnLst/>
                <a:rect l="l" t="t" r="r" b="b"/>
                <a:pathLst>
                  <a:path w="3964" h="6508" extrusionOk="0">
                    <a:moveTo>
                      <a:pt x="1800" y="1"/>
                    </a:moveTo>
                    <a:cubicBezTo>
                      <a:pt x="1067" y="1"/>
                      <a:pt x="1" y="2454"/>
                      <a:pt x="461" y="3705"/>
                    </a:cubicBezTo>
                    <a:cubicBezTo>
                      <a:pt x="895" y="4939"/>
                      <a:pt x="2163" y="6307"/>
                      <a:pt x="2897" y="6507"/>
                    </a:cubicBezTo>
                    <a:cubicBezTo>
                      <a:pt x="2897" y="6507"/>
                      <a:pt x="2897" y="6507"/>
                      <a:pt x="2897" y="6507"/>
                    </a:cubicBezTo>
                    <a:cubicBezTo>
                      <a:pt x="2904" y="6507"/>
                      <a:pt x="3467" y="3967"/>
                      <a:pt x="3964" y="3171"/>
                    </a:cubicBezTo>
                    <a:cubicBezTo>
                      <a:pt x="3964" y="3171"/>
                      <a:pt x="3530" y="2304"/>
                      <a:pt x="2730" y="2037"/>
                    </a:cubicBezTo>
                    <a:cubicBezTo>
                      <a:pt x="2730" y="2037"/>
                      <a:pt x="2530" y="102"/>
                      <a:pt x="1829" y="2"/>
                    </a:cubicBezTo>
                    <a:cubicBezTo>
                      <a:pt x="1819" y="1"/>
                      <a:pt x="1810" y="1"/>
                      <a:pt x="1800" y="1"/>
                    </a:cubicBezTo>
                    <a:close/>
                  </a:path>
                </a:pathLst>
              </a:custGeom>
              <a:solidFill>
                <a:srgbClr val="EFC4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58;p21">
                <a:extLst>
                  <a:ext uri="{FF2B5EF4-FFF2-40B4-BE49-F238E27FC236}">
                    <a16:creationId xmlns:a16="http://schemas.microsoft.com/office/drawing/2014/main" id="{4DD6C0A6-C714-8CDD-1776-F12E6E3DBCD6}"/>
                  </a:ext>
                </a:extLst>
              </p:cNvPr>
              <p:cNvSpPr/>
              <p:nvPr/>
            </p:nvSpPr>
            <p:spPr>
              <a:xfrm>
                <a:off x="4081804" y="2380278"/>
                <a:ext cx="78647" cy="199733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4071" extrusionOk="0">
                    <a:moveTo>
                      <a:pt x="1135" y="0"/>
                    </a:moveTo>
                    <a:cubicBezTo>
                      <a:pt x="68" y="1435"/>
                      <a:pt x="1" y="3903"/>
                      <a:pt x="1" y="3903"/>
                    </a:cubicBezTo>
                    <a:lnTo>
                      <a:pt x="468" y="4070"/>
                    </a:lnTo>
                    <a:cubicBezTo>
                      <a:pt x="501" y="3069"/>
                      <a:pt x="1602" y="334"/>
                      <a:pt x="1602" y="334"/>
                    </a:cubicBezTo>
                    <a:lnTo>
                      <a:pt x="1135" y="0"/>
                    </a:lnTo>
                    <a:close/>
                  </a:path>
                </a:pathLst>
              </a:custGeom>
              <a:solidFill>
                <a:srgbClr val="B1A9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59;p21">
                <a:extLst>
                  <a:ext uri="{FF2B5EF4-FFF2-40B4-BE49-F238E27FC236}">
                    <a16:creationId xmlns:a16="http://schemas.microsoft.com/office/drawing/2014/main" id="{3A4A6ECB-3238-2150-3AEB-F809F4FF5F4C}"/>
                  </a:ext>
                </a:extLst>
              </p:cNvPr>
              <p:cNvSpPr/>
              <p:nvPr/>
            </p:nvSpPr>
            <p:spPr>
              <a:xfrm>
                <a:off x="4639902" y="2278814"/>
                <a:ext cx="563041" cy="512409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10444" extrusionOk="0">
                    <a:moveTo>
                      <a:pt x="11476" y="0"/>
                    </a:moveTo>
                    <a:lnTo>
                      <a:pt x="10642" y="1902"/>
                    </a:lnTo>
                    <a:cubicBezTo>
                      <a:pt x="10341" y="2502"/>
                      <a:pt x="10041" y="3103"/>
                      <a:pt x="9708" y="3703"/>
                    </a:cubicBezTo>
                    <a:cubicBezTo>
                      <a:pt x="9307" y="4270"/>
                      <a:pt x="9007" y="4870"/>
                      <a:pt x="8540" y="5404"/>
                    </a:cubicBezTo>
                    <a:cubicBezTo>
                      <a:pt x="8340" y="5671"/>
                      <a:pt x="8140" y="5971"/>
                      <a:pt x="7906" y="6205"/>
                    </a:cubicBezTo>
                    <a:lnTo>
                      <a:pt x="7206" y="6939"/>
                    </a:lnTo>
                    <a:cubicBezTo>
                      <a:pt x="6238" y="7906"/>
                      <a:pt x="5138" y="8740"/>
                      <a:pt x="3937" y="9340"/>
                    </a:cubicBezTo>
                    <a:cubicBezTo>
                      <a:pt x="2703" y="9941"/>
                      <a:pt x="1368" y="10374"/>
                      <a:pt x="1" y="10441"/>
                    </a:cubicBezTo>
                    <a:cubicBezTo>
                      <a:pt x="60" y="10443"/>
                      <a:pt x="119" y="10443"/>
                      <a:pt x="178" y="10443"/>
                    </a:cubicBezTo>
                    <a:cubicBezTo>
                      <a:pt x="1517" y="10443"/>
                      <a:pt x="2823" y="10084"/>
                      <a:pt x="4037" y="9540"/>
                    </a:cubicBezTo>
                    <a:cubicBezTo>
                      <a:pt x="5271" y="8940"/>
                      <a:pt x="6405" y="8106"/>
                      <a:pt x="7406" y="7139"/>
                    </a:cubicBezTo>
                    <a:lnTo>
                      <a:pt x="8106" y="6372"/>
                    </a:lnTo>
                    <a:cubicBezTo>
                      <a:pt x="8340" y="6105"/>
                      <a:pt x="8540" y="5838"/>
                      <a:pt x="8740" y="5538"/>
                    </a:cubicBezTo>
                    <a:cubicBezTo>
                      <a:pt x="9174" y="5004"/>
                      <a:pt x="9507" y="4403"/>
                      <a:pt x="9874" y="3803"/>
                    </a:cubicBezTo>
                    <a:cubicBezTo>
                      <a:pt x="10208" y="3203"/>
                      <a:pt x="10475" y="2569"/>
                      <a:pt x="10775" y="1935"/>
                    </a:cubicBezTo>
                    <a:cubicBezTo>
                      <a:pt x="11009" y="1301"/>
                      <a:pt x="11242" y="634"/>
                      <a:pt x="11476" y="0"/>
                    </a:cubicBezTo>
                    <a:close/>
                  </a:path>
                </a:pathLst>
              </a:custGeom>
              <a:solidFill>
                <a:srgbClr val="6171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60;p21">
                <a:extLst>
                  <a:ext uri="{FF2B5EF4-FFF2-40B4-BE49-F238E27FC236}">
                    <a16:creationId xmlns:a16="http://schemas.microsoft.com/office/drawing/2014/main" id="{72E73B55-DF58-04D9-E457-DF14CADF646F}"/>
                  </a:ext>
                </a:extLst>
              </p:cNvPr>
              <p:cNvSpPr/>
              <p:nvPr/>
            </p:nvSpPr>
            <p:spPr>
              <a:xfrm>
                <a:off x="4873935" y="1990762"/>
                <a:ext cx="201353" cy="317533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6472" extrusionOk="0">
                    <a:moveTo>
                      <a:pt x="4104" y="0"/>
                    </a:moveTo>
                    <a:lnTo>
                      <a:pt x="3203" y="1702"/>
                    </a:lnTo>
                    <a:cubicBezTo>
                      <a:pt x="2903" y="2269"/>
                      <a:pt x="2603" y="2836"/>
                      <a:pt x="2269" y="3370"/>
                    </a:cubicBezTo>
                    <a:cubicBezTo>
                      <a:pt x="1935" y="3937"/>
                      <a:pt x="1602" y="4470"/>
                      <a:pt x="1235" y="4971"/>
                    </a:cubicBezTo>
                    <a:cubicBezTo>
                      <a:pt x="1035" y="5238"/>
                      <a:pt x="868" y="5504"/>
                      <a:pt x="635" y="5738"/>
                    </a:cubicBezTo>
                    <a:cubicBezTo>
                      <a:pt x="434" y="6005"/>
                      <a:pt x="234" y="6238"/>
                      <a:pt x="1" y="6472"/>
                    </a:cubicBezTo>
                    <a:cubicBezTo>
                      <a:pt x="534" y="6105"/>
                      <a:pt x="968" y="5604"/>
                      <a:pt x="1402" y="5104"/>
                    </a:cubicBezTo>
                    <a:cubicBezTo>
                      <a:pt x="1802" y="4604"/>
                      <a:pt x="2136" y="4070"/>
                      <a:pt x="2503" y="3503"/>
                    </a:cubicBezTo>
                    <a:cubicBezTo>
                      <a:pt x="2836" y="2969"/>
                      <a:pt x="3136" y="2369"/>
                      <a:pt x="3403" y="1802"/>
                    </a:cubicBezTo>
                    <a:lnTo>
                      <a:pt x="3770" y="901"/>
                    </a:lnTo>
                    <a:cubicBezTo>
                      <a:pt x="3870" y="601"/>
                      <a:pt x="4004" y="301"/>
                      <a:pt x="4104" y="0"/>
                    </a:cubicBezTo>
                    <a:close/>
                  </a:path>
                </a:pathLst>
              </a:custGeom>
              <a:solidFill>
                <a:srgbClr val="6171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61;p21">
                <a:extLst>
                  <a:ext uri="{FF2B5EF4-FFF2-40B4-BE49-F238E27FC236}">
                    <a16:creationId xmlns:a16="http://schemas.microsoft.com/office/drawing/2014/main" id="{D4934B6D-BF71-28D4-E5F1-03B2DB17E139}"/>
                  </a:ext>
                </a:extLst>
              </p:cNvPr>
              <p:cNvSpPr/>
              <p:nvPr/>
            </p:nvSpPr>
            <p:spPr>
              <a:xfrm>
                <a:off x="4711927" y="1892586"/>
                <a:ext cx="68786" cy="150573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069" extrusionOk="0">
                    <a:moveTo>
                      <a:pt x="1401" y="0"/>
                    </a:moveTo>
                    <a:lnTo>
                      <a:pt x="1401" y="0"/>
                    </a:lnTo>
                    <a:cubicBezTo>
                      <a:pt x="1034" y="434"/>
                      <a:pt x="734" y="934"/>
                      <a:pt x="467" y="1434"/>
                    </a:cubicBezTo>
                    <a:cubicBezTo>
                      <a:pt x="234" y="1935"/>
                      <a:pt x="34" y="2468"/>
                      <a:pt x="0" y="3069"/>
                    </a:cubicBezTo>
                    <a:lnTo>
                      <a:pt x="701" y="1534"/>
                    </a:lnTo>
                    <a:cubicBezTo>
                      <a:pt x="934" y="1034"/>
                      <a:pt x="1201" y="534"/>
                      <a:pt x="1401" y="0"/>
                    </a:cubicBezTo>
                    <a:close/>
                  </a:path>
                </a:pathLst>
              </a:custGeom>
              <a:solidFill>
                <a:srgbClr val="6171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62;p21">
                <a:extLst>
                  <a:ext uri="{FF2B5EF4-FFF2-40B4-BE49-F238E27FC236}">
                    <a16:creationId xmlns:a16="http://schemas.microsoft.com/office/drawing/2014/main" id="{88C1EDA1-3B7D-B055-8DC0-7356DF51655F}"/>
                  </a:ext>
                </a:extLst>
              </p:cNvPr>
              <p:cNvSpPr/>
              <p:nvPr/>
            </p:nvSpPr>
            <p:spPr>
              <a:xfrm>
                <a:off x="4140729" y="2367178"/>
                <a:ext cx="369931" cy="587572"/>
              </a:xfrm>
              <a:custGeom>
                <a:avLst/>
                <a:gdLst/>
                <a:ahLst/>
                <a:cxnLst/>
                <a:rect l="l" t="t" r="r" b="b"/>
                <a:pathLst>
                  <a:path w="7540" h="11976" extrusionOk="0">
                    <a:moveTo>
                      <a:pt x="4716" y="0"/>
                    </a:moveTo>
                    <a:cubicBezTo>
                      <a:pt x="3934" y="0"/>
                      <a:pt x="3206" y="264"/>
                      <a:pt x="2569" y="734"/>
                    </a:cubicBezTo>
                    <a:cubicBezTo>
                      <a:pt x="1835" y="1302"/>
                      <a:pt x="1335" y="2135"/>
                      <a:pt x="1235" y="3069"/>
                    </a:cubicBezTo>
                    <a:lnTo>
                      <a:pt x="1" y="11008"/>
                    </a:lnTo>
                    <a:lnTo>
                      <a:pt x="7006" y="11976"/>
                    </a:lnTo>
                    <a:lnTo>
                      <a:pt x="7473" y="9007"/>
                    </a:lnTo>
                    <a:lnTo>
                      <a:pt x="6939" y="9007"/>
                    </a:lnTo>
                    <a:lnTo>
                      <a:pt x="6572" y="11409"/>
                    </a:lnTo>
                    <a:lnTo>
                      <a:pt x="601" y="10575"/>
                    </a:lnTo>
                    <a:lnTo>
                      <a:pt x="1735" y="3136"/>
                    </a:lnTo>
                    <a:cubicBezTo>
                      <a:pt x="1835" y="2336"/>
                      <a:pt x="2236" y="1635"/>
                      <a:pt x="2903" y="1135"/>
                    </a:cubicBezTo>
                    <a:cubicBezTo>
                      <a:pt x="3417" y="756"/>
                      <a:pt x="4042" y="530"/>
                      <a:pt x="4687" y="530"/>
                    </a:cubicBezTo>
                    <a:cubicBezTo>
                      <a:pt x="4836" y="530"/>
                      <a:pt x="4987" y="543"/>
                      <a:pt x="5138" y="568"/>
                    </a:cubicBezTo>
                    <a:cubicBezTo>
                      <a:pt x="5905" y="668"/>
                      <a:pt x="6539" y="901"/>
                      <a:pt x="7006" y="1502"/>
                    </a:cubicBezTo>
                    <a:lnTo>
                      <a:pt x="7539" y="1502"/>
                    </a:lnTo>
                    <a:cubicBezTo>
                      <a:pt x="6972" y="568"/>
                      <a:pt x="6105" y="167"/>
                      <a:pt x="5204" y="34"/>
                    </a:cubicBezTo>
                    <a:cubicBezTo>
                      <a:pt x="5040" y="11"/>
                      <a:pt x="4877" y="0"/>
                      <a:pt x="4716" y="0"/>
                    </a:cubicBez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63;p21">
                <a:extLst>
                  <a:ext uri="{FF2B5EF4-FFF2-40B4-BE49-F238E27FC236}">
                    <a16:creationId xmlns:a16="http://schemas.microsoft.com/office/drawing/2014/main" id="{7B9FBA60-C471-A17A-31D5-D48C45BB3372}"/>
                  </a:ext>
                </a:extLst>
              </p:cNvPr>
              <p:cNvSpPr/>
              <p:nvPr/>
            </p:nvSpPr>
            <p:spPr>
              <a:xfrm>
                <a:off x="3942709" y="2343480"/>
                <a:ext cx="515598" cy="596551"/>
              </a:xfrm>
              <a:custGeom>
                <a:avLst/>
                <a:gdLst/>
                <a:ahLst/>
                <a:cxnLst/>
                <a:rect l="l" t="t" r="r" b="b"/>
                <a:pathLst>
                  <a:path w="10509" h="12159" extrusionOk="0">
                    <a:moveTo>
                      <a:pt x="7332" y="0"/>
                    </a:moveTo>
                    <a:cubicBezTo>
                      <a:pt x="7079" y="0"/>
                      <a:pt x="6824" y="27"/>
                      <a:pt x="6572" y="83"/>
                    </a:cubicBezTo>
                    <a:cubicBezTo>
                      <a:pt x="5638" y="317"/>
                      <a:pt x="4871" y="851"/>
                      <a:pt x="4370" y="1651"/>
                    </a:cubicBezTo>
                    <a:lnTo>
                      <a:pt x="1" y="8423"/>
                    </a:lnTo>
                    <a:lnTo>
                      <a:pt x="6005" y="12159"/>
                    </a:lnTo>
                    <a:lnTo>
                      <a:pt x="7906" y="9156"/>
                    </a:lnTo>
                    <a:lnTo>
                      <a:pt x="7372" y="9023"/>
                    </a:lnTo>
                    <a:lnTo>
                      <a:pt x="5838" y="11458"/>
                    </a:lnTo>
                    <a:lnTo>
                      <a:pt x="701" y="8256"/>
                    </a:lnTo>
                    <a:lnTo>
                      <a:pt x="4804" y="1918"/>
                    </a:lnTo>
                    <a:cubicBezTo>
                      <a:pt x="5204" y="1251"/>
                      <a:pt x="5905" y="784"/>
                      <a:pt x="6672" y="584"/>
                    </a:cubicBezTo>
                    <a:cubicBezTo>
                      <a:pt x="6888" y="537"/>
                      <a:pt x="7110" y="513"/>
                      <a:pt x="7332" y="513"/>
                    </a:cubicBezTo>
                    <a:cubicBezTo>
                      <a:pt x="7897" y="513"/>
                      <a:pt x="8461" y="663"/>
                      <a:pt x="8940" y="951"/>
                    </a:cubicBezTo>
                    <a:cubicBezTo>
                      <a:pt x="9374" y="1251"/>
                      <a:pt x="9741" y="1518"/>
                      <a:pt x="9974" y="1918"/>
                    </a:cubicBezTo>
                    <a:lnTo>
                      <a:pt x="10508" y="1951"/>
                    </a:lnTo>
                    <a:cubicBezTo>
                      <a:pt x="10241" y="1318"/>
                      <a:pt x="9774" y="884"/>
                      <a:pt x="9207" y="517"/>
                    </a:cubicBezTo>
                    <a:cubicBezTo>
                      <a:pt x="8631" y="181"/>
                      <a:pt x="7985" y="0"/>
                      <a:pt x="7332" y="0"/>
                    </a:cubicBez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64;p21">
                <a:extLst>
                  <a:ext uri="{FF2B5EF4-FFF2-40B4-BE49-F238E27FC236}">
                    <a16:creationId xmlns:a16="http://schemas.microsoft.com/office/drawing/2014/main" id="{AD9824EF-CAC1-1B72-9C27-F27BC1B214EE}"/>
                  </a:ext>
                </a:extLst>
              </p:cNvPr>
              <p:cNvSpPr/>
              <p:nvPr/>
            </p:nvSpPr>
            <p:spPr>
              <a:xfrm>
                <a:off x="3358457" y="2593026"/>
                <a:ext cx="1065441" cy="1212261"/>
              </a:xfrm>
              <a:custGeom>
                <a:avLst/>
                <a:gdLst/>
                <a:ahLst/>
                <a:cxnLst/>
                <a:rect l="l" t="t" r="r" b="b"/>
                <a:pathLst>
                  <a:path w="21716" h="22384" extrusionOk="0">
                    <a:moveTo>
                      <a:pt x="9407" y="1"/>
                    </a:moveTo>
                    <a:lnTo>
                      <a:pt x="0" y="14144"/>
                    </a:lnTo>
                    <a:lnTo>
                      <a:pt x="13143" y="22384"/>
                    </a:lnTo>
                    <a:lnTo>
                      <a:pt x="21716" y="7673"/>
                    </a:lnTo>
                    <a:lnTo>
                      <a:pt x="9407" y="1"/>
                    </a:lnTo>
                    <a:close/>
                  </a:path>
                </a:pathLst>
              </a:custGeom>
              <a:solidFill>
                <a:srgbClr val="EEA4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5;p21">
                <a:extLst>
                  <a:ext uri="{FF2B5EF4-FFF2-40B4-BE49-F238E27FC236}">
                    <a16:creationId xmlns:a16="http://schemas.microsoft.com/office/drawing/2014/main" id="{AD69DDB4-CBBF-4370-8127-6D1B08F92A3E}"/>
                  </a:ext>
                </a:extLst>
              </p:cNvPr>
              <p:cNvSpPr/>
              <p:nvPr/>
            </p:nvSpPr>
            <p:spPr>
              <a:xfrm>
                <a:off x="3824857" y="2809099"/>
                <a:ext cx="842894" cy="840252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18881" extrusionOk="0">
                    <a:moveTo>
                      <a:pt x="2803" y="0"/>
                    </a:moveTo>
                    <a:lnTo>
                      <a:pt x="1" y="16779"/>
                    </a:lnTo>
                    <a:lnTo>
                      <a:pt x="15378" y="18880"/>
                    </a:lnTo>
                    <a:lnTo>
                      <a:pt x="17180" y="1968"/>
                    </a:lnTo>
                    <a:lnTo>
                      <a:pt x="2803" y="0"/>
                    </a:lnTo>
                    <a:close/>
                  </a:path>
                </a:pathLst>
              </a:custGeom>
              <a:solidFill>
                <a:srgbClr val="EB69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566;p21">
              <a:extLst>
                <a:ext uri="{FF2B5EF4-FFF2-40B4-BE49-F238E27FC236}">
                  <a16:creationId xmlns:a16="http://schemas.microsoft.com/office/drawing/2014/main" id="{9B48DD3F-42A3-E695-DDA9-9BF0E615BC06}"/>
                </a:ext>
              </a:extLst>
            </p:cNvPr>
            <p:cNvGrpSpPr/>
            <p:nvPr/>
          </p:nvGrpSpPr>
          <p:grpSpPr>
            <a:xfrm rot="667135">
              <a:off x="3259154" y="1385583"/>
              <a:ext cx="711697" cy="764644"/>
              <a:chOff x="9359825" y="104450"/>
              <a:chExt cx="991675" cy="1089943"/>
            </a:xfrm>
          </p:grpSpPr>
          <p:sp>
            <p:nvSpPr>
              <p:cNvPr id="6" name="Google Shape;567;p21">
                <a:extLst>
                  <a:ext uri="{FF2B5EF4-FFF2-40B4-BE49-F238E27FC236}">
                    <a16:creationId xmlns:a16="http://schemas.microsoft.com/office/drawing/2014/main" id="{0A799874-ED1F-998B-0EF0-A1F99A09724F}"/>
                  </a:ext>
                </a:extLst>
              </p:cNvPr>
              <p:cNvSpPr/>
              <p:nvPr/>
            </p:nvSpPr>
            <p:spPr>
              <a:xfrm>
                <a:off x="10084750" y="584325"/>
                <a:ext cx="266750" cy="271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0852" extrusionOk="0">
                    <a:moveTo>
                      <a:pt x="6286" y="0"/>
                    </a:moveTo>
                    <a:cubicBezTo>
                      <a:pt x="4640" y="0"/>
                      <a:pt x="2881" y="994"/>
                      <a:pt x="1794" y="2720"/>
                    </a:cubicBezTo>
                    <a:cubicBezTo>
                      <a:pt x="213" y="5182"/>
                      <a:pt x="1" y="9164"/>
                      <a:pt x="2037" y="10441"/>
                    </a:cubicBezTo>
                    <a:cubicBezTo>
                      <a:pt x="2482" y="10724"/>
                      <a:pt x="3000" y="10852"/>
                      <a:pt x="3555" y="10852"/>
                    </a:cubicBezTo>
                    <a:cubicBezTo>
                      <a:pt x="5500" y="10852"/>
                      <a:pt x="7889" y="9280"/>
                      <a:pt x="9119" y="7340"/>
                    </a:cubicBezTo>
                    <a:cubicBezTo>
                      <a:pt x="10669" y="4878"/>
                      <a:pt x="10305" y="1839"/>
                      <a:pt x="8268" y="562"/>
                    </a:cubicBezTo>
                    <a:cubicBezTo>
                      <a:pt x="7669" y="181"/>
                      <a:pt x="6988" y="0"/>
                      <a:pt x="6286" y="0"/>
                    </a:cubicBezTo>
                    <a:close/>
                  </a:path>
                </a:pathLst>
              </a:custGeom>
              <a:solidFill>
                <a:srgbClr val="FFCA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568;p21">
                <a:extLst>
                  <a:ext uri="{FF2B5EF4-FFF2-40B4-BE49-F238E27FC236}">
                    <a16:creationId xmlns:a16="http://schemas.microsoft.com/office/drawing/2014/main" id="{6975B2BE-8DA9-E28B-26D1-9BF1B642042B}"/>
                  </a:ext>
                </a:extLst>
              </p:cNvPr>
              <p:cNvSpPr/>
              <p:nvPr/>
            </p:nvSpPr>
            <p:spPr>
              <a:xfrm>
                <a:off x="9419075" y="607450"/>
                <a:ext cx="273600" cy="266325"/>
              </a:xfrm>
              <a:custGeom>
                <a:avLst/>
                <a:gdLst/>
                <a:ahLst/>
                <a:cxnLst/>
                <a:rect l="l" t="t" r="r" b="b"/>
                <a:pathLst>
                  <a:path w="10944" h="10653" extrusionOk="0">
                    <a:moveTo>
                      <a:pt x="4308" y="1"/>
                    </a:moveTo>
                    <a:cubicBezTo>
                      <a:pt x="3504" y="1"/>
                      <a:pt x="2728" y="227"/>
                      <a:pt x="2068" y="701"/>
                    </a:cubicBezTo>
                    <a:cubicBezTo>
                      <a:pt x="153" y="2130"/>
                      <a:pt x="1" y="5200"/>
                      <a:pt x="1733" y="7540"/>
                    </a:cubicBezTo>
                    <a:cubicBezTo>
                      <a:pt x="3022" y="9281"/>
                      <a:pt x="5354" y="10652"/>
                      <a:pt x="7252" y="10652"/>
                    </a:cubicBezTo>
                    <a:cubicBezTo>
                      <a:pt x="7906" y="10652"/>
                      <a:pt x="8508" y="10490"/>
                      <a:pt x="8998" y="10124"/>
                    </a:cubicBezTo>
                    <a:cubicBezTo>
                      <a:pt x="10943" y="8695"/>
                      <a:pt x="10427" y="4744"/>
                      <a:pt x="8694" y="2403"/>
                    </a:cubicBezTo>
                    <a:cubicBezTo>
                      <a:pt x="7549" y="857"/>
                      <a:pt x="5874" y="1"/>
                      <a:pt x="4308" y="1"/>
                    </a:cubicBezTo>
                    <a:close/>
                  </a:path>
                </a:pathLst>
              </a:custGeom>
              <a:solidFill>
                <a:srgbClr val="FFCA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69;p21">
                <a:extLst>
                  <a:ext uri="{FF2B5EF4-FFF2-40B4-BE49-F238E27FC236}">
                    <a16:creationId xmlns:a16="http://schemas.microsoft.com/office/drawing/2014/main" id="{69C61D6E-A7D7-FDF6-BA91-E5638D123E22}"/>
                  </a:ext>
                </a:extLst>
              </p:cNvPr>
              <p:cNvSpPr/>
              <p:nvPr/>
            </p:nvSpPr>
            <p:spPr>
              <a:xfrm>
                <a:off x="9758750" y="936525"/>
                <a:ext cx="300200" cy="257868"/>
              </a:xfrm>
              <a:custGeom>
                <a:avLst/>
                <a:gdLst/>
                <a:ahLst/>
                <a:cxnLst/>
                <a:rect l="l" t="t" r="r" b="b"/>
                <a:pathLst>
                  <a:path w="12008" h="8507" extrusionOk="0">
                    <a:moveTo>
                      <a:pt x="5563" y="0"/>
                    </a:moveTo>
                    <a:lnTo>
                      <a:pt x="5563" y="122"/>
                    </a:lnTo>
                    <a:lnTo>
                      <a:pt x="1" y="791"/>
                    </a:lnTo>
                    <a:cubicBezTo>
                      <a:pt x="1" y="791"/>
                      <a:pt x="548" y="2827"/>
                      <a:pt x="366" y="5532"/>
                    </a:cubicBezTo>
                    <a:cubicBezTo>
                      <a:pt x="1038" y="6878"/>
                      <a:pt x="2623" y="8506"/>
                      <a:pt x="4824" y="8506"/>
                    </a:cubicBezTo>
                    <a:cubicBezTo>
                      <a:pt x="6700" y="8506"/>
                      <a:pt x="9024" y="7322"/>
                      <a:pt x="11612" y="3769"/>
                    </a:cubicBezTo>
                    <a:cubicBezTo>
                      <a:pt x="11673" y="2006"/>
                      <a:pt x="12007" y="791"/>
                      <a:pt x="12007" y="791"/>
                    </a:cubicBezTo>
                    <a:lnTo>
                      <a:pt x="6445" y="122"/>
                    </a:lnTo>
                    <a:lnTo>
                      <a:pt x="6445" y="0"/>
                    </a:lnTo>
                    <a:lnTo>
                      <a:pt x="5989" y="61"/>
                    </a:lnTo>
                    <a:lnTo>
                      <a:pt x="5563" y="0"/>
                    </a:ln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70;p21">
                <a:extLst>
                  <a:ext uri="{FF2B5EF4-FFF2-40B4-BE49-F238E27FC236}">
                    <a16:creationId xmlns:a16="http://schemas.microsoft.com/office/drawing/2014/main" id="{92086E3C-2B80-3815-D823-FBCA9F3D3DF7}"/>
                  </a:ext>
                </a:extLst>
              </p:cNvPr>
              <p:cNvSpPr/>
              <p:nvPr/>
            </p:nvSpPr>
            <p:spPr>
              <a:xfrm>
                <a:off x="9767875" y="971350"/>
                <a:ext cx="610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4" extrusionOk="0">
                    <a:moveTo>
                      <a:pt x="75" y="1"/>
                    </a:moveTo>
                    <a:cubicBezTo>
                      <a:pt x="52" y="1"/>
                      <a:pt x="27" y="9"/>
                      <a:pt x="1" y="36"/>
                    </a:cubicBezTo>
                    <a:cubicBezTo>
                      <a:pt x="16" y="36"/>
                      <a:pt x="61" y="44"/>
                      <a:pt x="111" y="44"/>
                    </a:cubicBezTo>
                    <a:cubicBezTo>
                      <a:pt x="160" y="44"/>
                      <a:pt x="213" y="36"/>
                      <a:pt x="244" y="6"/>
                    </a:cubicBezTo>
                    <a:lnTo>
                      <a:pt x="244" y="6"/>
                    </a:lnTo>
                    <a:cubicBezTo>
                      <a:pt x="224" y="19"/>
                      <a:pt x="205" y="23"/>
                      <a:pt x="188" y="23"/>
                    </a:cubicBezTo>
                    <a:cubicBezTo>
                      <a:pt x="148" y="23"/>
                      <a:pt x="113" y="1"/>
                      <a:pt x="75" y="1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71;p21">
                <a:extLst>
                  <a:ext uri="{FF2B5EF4-FFF2-40B4-BE49-F238E27FC236}">
                    <a16:creationId xmlns:a16="http://schemas.microsoft.com/office/drawing/2014/main" id="{F264E042-A54B-56E2-B50B-B6EE724B6159}"/>
                  </a:ext>
                </a:extLst>
              </p:cNvPr>
              <p:cNvSpPr/>
              <p:nvPr/>
            </p:nvSpPr>
            <p:spPr>
              <a:xfrm>
                <a:off x="9767875" y="972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72;p21">
                <a:extLst>
                  <a:ext uri="{FF2B5EF4-FFF2-40B4-BE49-F238E27FC236}">
                    <a16:creationId xmlns:a16="http://schemas.microsoft.com/office/drawing/2014/main" id="{6145C9B1-BB0F-6EAA-33DD-6BB1BE71C8FE}"/>
                  </a:ext>
                </a:extLst>
              </p:cNvPr>
              <p:cNvSpPr/>
              <p:nvPr/>
            </p:nvSpPr>
            <p:spPr>
              <a:xfrm>
                <a:off x="10039925" y="941850"/>
                <a:ext cx="382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2" extrusionOk="0">
                    <a:moveTo>
                      <a:pt x="0" y="0"/>
                    </a:moveTo>
                    <a:cubicBezTo>
                      <a:pt x="0" y="30"/>
                      <a:pt x="0" y="61"/>
                      <a:pt x="0" y="91"/>
                    </a:cubicBezTo>
                    <a:cubicBezTo>
                      <a:pt x="0" y="30"/>
                      <a:pt x="152" y="0"/>
                      <a:pt x="0" y="0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73;p21">
                <a:extLst>
                  <a:ext uri="{FF2B5EF4-FFF2-40B4-BE49-F238E27FC236}">
                    <a16:creationId xmlns:a16="http://schemas.microsoft.com/office/drawing/2014/main" id="{2CC2E176-8582-0311-E49D-C24E2A8F894F}"/>
                  </a:ext>
                </a:extLst>
              </p:cNvPr>
              <p:cNvSpPr/>
              <p:nvPr/>
            </p:nvSpPr>
            <p:spPr>
              <a:xfrm>
                <a:off x="9886425" y="928150"/>
                <a:ext cx="77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31" h="32" extrusionOk="0">
                    <a:moveTo>
                      <a:pt x="0" y="31"/>
                    </a:moveTo>
                    <a:lnTo>
                      <a:pt x="31" y="1"/>
                    </a:lnTo>
                    <a:cubicBezTo>
                      <a:pt x="31" y="1"/>
                      <a:pt x="0" y="31"/>
                      <a:pt x="0" y="31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74;p21">
                <a:extLst>
                  <a:ext uri="{FF2B5EF4-FFF2-40B4-BE49-F238E27FC236}">
                    <a16:creationId xmlns:a16="http://schemas.microsoft.com/office/drawing/2014/main" id="{B6ED649E-0F9A-9864-9B0F-9B8E9F78726E}"/>
                  </a:ext>
                </a:extLst>
              </p:cNvPr>
              <p:cNvSpPr/>
              <p:nvPr/>
            </p:nvSpPr>
            <p:spPr>
              <a:xfrm>
                <a:off x="10039925" y="944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75;p21">
                <a:extLst>
                  <a:ext uri="{FF2B5EF4-FFF2-40B4-BE49-F238E27FC236}">
                    <a16:creationId xmlns:a16="http://schemas.microsoft.com/office/drawing/2014/main" id="{9D3387B3-8F73-5850-96CF-4CAA3F34A241}"/>
                  </a:ext>
                </a:extLst>
              </p:cNvPr>
              <p:cNvSpPr/>
              <p:nvPr/>
            </p:nvSpPr>
            <p:spPr>
              <a:xfrm>
                <a:off x="9992800" y="956275"/>
                <a:ext cx="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" y="1"/>
                    </a:moveTo>
                    <a:lnTo>
                      <a:pt x="1" y="31"/>
                    </a:lnTo>
                    <a:lnTo>
                      <a:pt x="31" y="31"/>
                    </a:lnTo>
                    <a:cubicBezTo>
                      <a:pt x="31" y="31"/>
                      <a:pt x="31" y="1"/>
                      <a:pt x="1" y="1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76;p21">
                <a:extLst>
                  <a:ext uri="{FF2B5EF4-FFF2-40B4-BE49-F238E27FC236}">
                    <a16:creationId xmlns:a16="http://schemas.microsoft.com/office/drawing/2014/main" id="{0FF8767C-1D73-35D4-B8B5-091BCD5A60F4}"/>
                  </a:ext>
                </a:extLst>
              </p:cNvPr>
              <p:cNvSpPr/>
              <p:nvPr/>
            </p:nvSpPr>
            <p:spPr>
              <a:xfrm>
                <a:off x="9893250" y="926650"/>
                <a:ext cx="800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32" h="31" extrusionOk="0">
                    <a:moveTo>
                      <a:pt x="1" y="0"/>
                    </a:moveTo>
                    <a:lnTo>
                      <a:pt x="1" y="31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77;p21">
                <a:extLst>
                  <a:ext uri="{FF2B5EF4-FFF2-40B4-BE49-F238E27FC236}">
                    <a16:creationId xmlns:a16="http://schemas.microsoft.com/office/drawing/2014/main" id="{82A47649-4661-40DB-8D23-D73CBDDEC804}"/>
                  </a:ext>
                </a:extLst>
              </p:cNvPr>
              <p:cNvSpPr/>
              <p:nvPr/>
            </p:nvSpPr>
            <p:spPr>
              <a:xfrm>
                <a:off x="9775475" y="1026175"/>
                <a:ext cx="30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53" extrusionOk="0">
                    <a:moveTo>
                      <a:pt x="61" y="1"/>
                    </a:moveTo>
                    <a:cubicBezTo>
                      <a:pt x="61" y="62"/>
                      <a:pt x="1" y="123"/>
                      <a:pt x="31" y="153"/>
                    </a:cubicBezTo>
                    <a:cubicBezTo>
                      <a:pt x="92" y="123"/>
                      <a:pt x="122" y="31"/>
                      <a:pt x="61" y="1"/>
                    </a:cubicBez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78;p21">
                <a:extLst>
                  <a:ext uri="{FF2B5EF4-FFF2-40B4-BE49-F238E27FC236}">
                    <a16:creationId xmlns:a16="http://schemas.microsoft.com/office/drawing/2014/main" id="{51010D9A-D1FC-BD6E-E3F5-49C2C55C4E7C}"/>
                  </a:ext>
                </a:extLst>
              </p:cNvPr>
              <p:cNvSpPr/>
              <p:nvPr/>
            </p:nvSpPr>
            <p:spPr>
              <a:xfrm>
                <a:off x="9878050" y="954750"/>
                <a:ext cx="30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62" extrusionOk="0">
                    <a:moveTo>
                      <a:pt x="62" y="1"/>
                    </a:moveTo>
                    <a:lnTo>
                      <a:pt x="1" y="62"/>
                    </a:lnTo>
                    <a:lnTo>
                      <a:pt x="1" y="62"/>
                    </a:lnTo>
                    <a:lnTo>
                      <a:pt x="123" y="1"/>
                    </a:lnTo>
                    <a:close/>
                  </a:path>
                </a:pathLst>
              </a:custGeom>
              <a:solidFill>
                <a:srgbClr val="EDAD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79;p21">
                <a:extLst>
                  <a:ext uri="{FF2B5EF4-FFF2-40B4-BE49-F238E27FC236}">
                    <a16:creationId xmlns:a16="http://schemas.microsoft.com/office/drawing/2014/main" id="{C780999B-FC35-50B2-1292-92D0036C4C17}"/>
                  </a:ext>
                </a:extLst>
              </p:cNvPr>
              <p:cNvSpPr/>
              <p:nvPr/>
            </p:nvSpPr>
            <p:spPr>
              <a:xfrm>
                <a:off x="9496600" y="164325"/>
                <a:ext cx="715850" cy="885600"/>
              </a:xfrm>
              <a:custGeom>
                <a:avLst/>
                <a:gdLst/>
                <a:ahLst/>
                <a:cxnLst/>
                <a:rect l="l" t="t" r="r" b="b"/>
                <a:pathLst>
                  <a:path w="28634" h="35424" extrusionOk="0">
                    <a:moveTo>
                      <a:pt x="13226" y="0"/>
                    </a:moveTo>
                    <a:cubicBezTo>
                      <a:pt x="9042" y="0"/>
                      <a:pt x="4900" y="2341"/>
                      <a:pt x="2766" y="8608"/>
                    </a:cubicBezTo>
                    <a:cubicBezTo>
                      <a:pt x="2675" y="8882"/>
                      <a:pt x="0" y="25873"/>
                      <a:pt x="6231" y="32165"/>
                    </a:cubicBezTo>
                    <a:cubicBezTo>
                      <a:pt x="8497" y="34453"/>
                      <a:pt x="11356" y="35423"/>
                      <a:pt x="14206" y="35423"/>
                    </a:cubicBezTo>
                    <a:cubicBezTo>
                      <a:pt x="19232" y="35423"/>
                      <a:pt x="24229" y="32406"/>
                      <a:pt x="25897" y="28274"/>
                    </a:cubicBezTo>
                    <a:cubicBezTo>
                      <a:pt x="28177" y="22712"/>
                      <a:pt x="28633" y="12195"/>
                      <a:pt x="24195" y="5782"/>
                    </a:cubicBezTo>
                    <a:cubicBezTo>
                      <a:pt x="21952" y="2517"/>
                      <a:pt x="17566" y="0"/>
                      <a:pt x="13226" y="0"/>
                    </a:cubicBezTo>
                    <a:close/>
                  </a:path>
                </a:pathLst>
              </a:custGeom>
              <a:solidFill>
                <a:srgbClr val="FFCA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80;p21">
                <a:extLst>
                  <a:ext uri="{FF2B5EF4-FFF2-40B4-BE49-F238E27FC236}">
                    <a16:creationId xmlns:a16="http://schemas.microsoft.com/office/drawing/2014/main" id="{4BE1C130-2E76-3394-3E06-4CD7F58CD8AE}"/>
                  </a:ext>
                </a:extLst>
              </p:cNvPr>
              <p:cNvSpPr/>
              <p:nvPr/>
            </p:nvSpPr>
            <p:spPr>
              <a:xfrm>
                <a:off x="9760650" y="491800"/>
                <a:ext cx="77675" cy="257875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0315" extrusionOk="0">
                    <a:moveTo>
                      <a:pt x="145" y="0"/>
                    </a:moveTo>
                    <a:cubicBezTo>
                      <a:pt x="69" y="0"/>
                      <a:pt x="1" y="53"/>
                      <a:pt x="16" y="160"/>
                    </a:cubicBezTo>
                    <a:cubicBezTo>
                      <a:pt x="259" y="2956"/>
                      <a:pt x="502" y="5783"/>
                      <a:pt x="776" y="8579"/>
                    </a:cubicBezTo>
                    <a:cubicBezTo>
                      <a:pt x="806" y="8975"/>
                      <a:pt x="837" y="9400"/>
                      <a:pt x="867" y="9795"/>
                    </a:cubicBezTo>
                    <a:cubicBezTo>
                      <a:pt x="897" y="9856"/>
                      <a:pt x="928" y="9947"/>
                      <a:pt x="989" y="9947"/>
                    </a:cubicBezTo>
                    <a:cubicBezTo>
                      <a:pt x="1597" y="10069"/>
                      <a:pt x="2204" y="10190"/>
                      <a:pt x="2843" y="10312"/>
                    </a:cubicBezTo>
                    <a:cubicBezTo>
                      <a:pt x="2851" y="10313"/>
                      <a:pt x="2860" y="10314"/>
                      <a:pt x="2868" y="10314"/>
                    </a:cubicBezTo>
                    <a:cubicBezTo>
                      <a:pt x="3033" y="10314"/>
                      <a:pt x="3106" y="10037"/>
                      <a:pt x="2904" y="10008"/>
                    </a:cubicBezTo>
                    <a:cubicBezTo>
                      <a:pt x="2332" y="9894"/>
                      <a:pt x="1760" y="9779"/>
                      <a:pt x="1189" y="9665"/>
                    </a:cubicBezTo>
                    <a:lnTo>
                      <a:pt x="1189" y="9665"/>
                    </a:lnTo>
                    <a:cubicBezTo>
                      <a:pt x="920" y="6911"/>
                      <a:pt x="680" y="4129"/>
                      <a:pt x="411" y="1376"/>
                    </a:cubicBezTo>
                    <a:cubicBezTo>
                      <a:pt x="381" y="950"/>
                      <a:pt x="350" y="555"/>
                      <a:pt x="320" y="160"/>
                    </a:cubicBezTo>
                    <a:cubicBezTo>
                      <a:pt x="305" y="53"/>
                      <a:pt x="221" y="0"/>
                      <a:pt x="145" y="0"/>
                    </a:cubicBez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81;p21">
                <a:extLst>
                  <a:ext uri="{FF2B5EF4-FFF2-40B4-BE49-F238E27FC236}">
                    <a16:creationId xmlns:a16="http://schemas.microsoft.com/office/drawing/2014/main" id="{0FC5CA67-1C03-3545-2DB1-4A0983B4EC17}"/>
                  </a:ext>
                </a:extLst>
              </p:cNvPr>
              <p:cNvSpPr/>
              <p:nvPr/>
            </p:nvSpPr>
            <p:spPr>
              <a:xfrm>
                <a:off x="9941125" y="603700"/>
                <a:ext cx="38025" cy="5325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130" extrusionOk="0">
                    <a:moveTo>
                      <a:pt x="791" y="0"/>
                    </a:moveTo>
                    <a:cubicBezTo>
                      <a:pt x="396" y="0"/>
                      <a:pt x="62" y="456"/>
                      <a:pt x="31" y="1034"/>
                    </a:cubicBezTo>
                    <a:cubicBezTo>
                      <a:pt x="1" y="1611"/>
                      <a:pt x="305" y="2097"/>
                      <a:pt x="730" y="2128"/>
                    </a:cubicBezTo>
                    <a:cubicBezTo>
                      <a:pt x="742" y="2129"/>
                      <a:pt x="754" y="2129"/>
                      <a:pt x="765" y="2129"/>
                    </a:cubicBezTo>
                    <a:cubicBezTo>
                      <a:pt x="1147" y="2129"/>
                      <a:pt x="1490" y="1655"/>
                      <a:pt x="1490" y="1094"/>
                    </a:cubicBezTo>
                    <a:cubicBezTo>
                      <a:pt x="1521" y="517"/>
                      <a:pt x="1217" y="30"/>
                      <a:pt x="791" y="0"/>
                    </a:cubicBezTo>
                    <a:close/>
                  </a:path>
                </a:pathLst>
              </a:custGeom>
              <a:solidFill>
                <a:srgbClr val="010C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82;p21">
                <a:extLst>
                  <a:ext uri="{FF2B5EF4-FFF2-40B4-BE49-F238E27FC236}">
                    <a16:creationId xmlns:a16="http://schemas.microsoft.com/office/drawing/2014/main" id="{4428DA91-4CA4-C7B6-9689-886389C28188}"/>
                  </a:ext>
                </a:extLst>
              </p:cNvPr>
              <p:cNvSpPr/>
              <p:nvPr/>
            </p:nvSpPr>
            <p:spPr>
              <a:xfrm>
                <a:off x="9682000" y="612775"/>
                <a:ext cx="38025" cy="525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101" extrusionOk="0">
                    <a:moveTo>
                      <a:pt x="781" y="0"/>
                    </a:moveTo>
                    <a:cubicBezTo>
                      <a:pt x="375" y="0"/>
                      <a:pt x="61" y="446"/>
                      <a:pt x="31" y="1005"/>
                    </a:cubicBezTo>
                    <a:cubicBezTo>
                      <a:pt x="1" y="1613"/>
                      <a:pt x="305" y="2099"/>
                      <a:pt x="730" y="2099"/>
                    </a:cubicBezTo>
                    <a:cubicBezTo>
                      <a:pt x="743" y="2100"/>
                      <a:pt x="755" y="2101"/>
                      <a:pt x="768" y="2101"/>
                    </a:cubicBezTo>
                    <a:cubicBezTo>
                      <a:pt x="1148" y="2101"/>
                      <a:pt x="1491" y="1655"/>
                      <a:pt x="1521" y="1096"/>
                    </a:cubicBezTo>
                    <a:cubicBezTo>
                      <a:pt x="1521" y="488"/>
                      <a:pt x="1217" y="2"/>
                      <a:pt x="822" y="2"/>
                    </a:cubicBezTo>
                    <a:cubicBezTo>
                      <a:pt x="808" y="1"/>
                      <a:pt x="795" y="0"/>
                      <a:pt x="781" y="0"/>
                    </a:cubicBezTo>
                    <a:close/>
                  </a:path>
                </a:pathLst>
              </a:custGeom>
              <a:solidFill>
                <a:srgbClr val="010C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83;p21">
                <a:extLst>
                  <a:ext uri="{FF2B5EF4-FFF2-40B4-BE49-F238E27FC236}">
                    <a16:creationId xmlns:a16="http://schemas.microsoft.com/office/drawing/2014/main" id="{7B2419F7-A836-016E-2576-E32044BE6998}"/>
                  </a:ext>
                </a:extLst>
              </p:cNvPr>
              <p:cNvSpPr/>
              <p:nvPr/>
            </p:nvSpPr>
            <p:spPr>
              <a:xfrm>
                <a:off x="10195700" y="674350"/>
                <a:ext cx="63100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3656" extrusionOk="0">
                    <a:moveTo>
                      <a:pt x="1399" y="1885"/>
                    </a:moveTo>
                    <a:cubicBezTo>
                      <a:pt x="1642" y="1885"/>
                      <a:pt x="1976" y="1946"/>
                      <a:pt x="2098" y="2189"/>
                    </a:cubicBezTo>
                    <a:cubicBezTo>
                      <a:pt x="2219" y="2432"/>
                      <a:pt x="2098" y="2736"/>
                      <a:pt x="1946" y="2919"/>
                    </a:cubicBezTo>
                    <a:cubicBezTo>
                      <a:pt x="1794" y="3132"/>
                      <a:pt x="1581" y="3253"/>
                      <a:pt x="1338" y="3314"/>
                    </a:cubicBezTo>
                    <a:cubicBezTo>
                      <a:pt x="1270" y="3333"/>
                      <a:pt x="1200" y="3343"/>
                      <a:pt x="1129" y="3343"/>
                    </a:cubicBezTo>
                    <a:cubicBezTo>
                      <a:pt x="977" y="3343"/>
                      <a:pt x="824" y="3296"/>
                      <a:pt x="699" y="3192"/>
                    </a:cubicBezTo>
                    <a:cubicBezTo>
                      <a:pt x="487" y="3010"/>
                      <a:pt x="395" y="2676"/>
                      <a:pt x="365" y="2402"/>
                    </a:cubicBezTo>
                    <a:cubicBezTo>
                      <a:pt x="362" y="2362"/>
                      <a:pt x="359" y="2321"/>
                      <a:pt x="358" y="2281"/>
                    </a:cubicBezTo>
                    <a:lnTo>
                      <a:pt x="358" y="2281"/>
                    </a:lnTo>
                    <a:cubicBezTo>
                      <a:pt x="390" y="2313"/>
                      <a:pt x="433" y="2333"/>
                      <a:pt x="475" y="2333"/>
                    </a:cubicBezTo>
                    <a:cubicBezTo>
                      <a:pt x="512" y="2333"/>
                      <a:pt x="548" y="2317"/>
                      <a:pt x="578" y="2281"/>
                    </a:cubicBezTo>
                    <a:cubicBezTo>
                      <a:pt x="760" y="2037"/>
                      <a:pt x="1095" y="1885"/>
                      <a:pt x="1399" y="1885"/>
                    </a:cubicBezTo>
                    <a:close/>
                    <a:moveTo>
                      <a:pt x="2250" y="1"/>
                    </a:moveTo>
                    <a:cubicBezTo>
                      <a:pt x="1824" y="31"/>
                      <a:pt x="1429" y="153"/>
                      <a:pt x="1064" y="366"/>
                    </a:cubicBezTo>
                    <a:cubicBezTo>
                      <a:pt x="760" y="548"/>
                      <a:pt x="487" y="791"/>
                      <a:pt x="304" y="1095"/>
                    </a:cubicBezTo>
                    <a:cubicBezTo>
                      <a:pt x="92" y="1490"/>
                      <a:pt x="0" y="1946"/>
                      <a:pt x="61" y="2372"/>
                    </a:cubicBezTo>
                    <a:cubicBezTo>
                      <a:pt x="61" y="2767"/>
                      <a:pt x="183" y="3162"/>
                      <a:pt x="487" y="3405"/>
                    </a:cubicBezTo>
                    <a:cubicBezTo>
                      <a:pt x="691" y="3584"/>
                      <a:pt x="939" y="3656"/>
                      <a:pt x="1194" y="3656"/>
                    </a:cubicBezTo>
                    <a:cubicBezTo>
                      <a:pt x="1241" y="3656"/>
                      <a:pt x="1290" y="3653"/>
                      <a:pt x="1338" y="3648"/>
                    </a:cubicBezTo>
                    <a:cubicBezTo>
                      <a:pt x="1642" y="3588"/>
                      <a:pt x="1946" y="3405"/>
                      <a:pt x="2128" y="3162"/>
                    </a:cubicBezTo>
                    <a:cubicBezTo>
                      <a:pt x="2371" y="2919"/>
                      <a:pt x="2523" y="2524"/>
                      <a:pt x="2432" y="2189"/>
                    </a:cubicBezTo>
                    <a:cubicBezTo>
                      <a:pt x="2310" y="1794"/>
                      <a:pt x="1915" y="1612"/>
                      <a:pt x="1520" y="1581"/>
                    </a:cubicBezTo>
                    <a:cubicBezTo>
                      <a:pt x="1487" y="1579"/>
                      <a:pt x="1454" y="1578"/>
                      <a:pt x="1421" y="1578"/>
                    </a:cubicBezTo>
                    <a:cubicBezTo>
                      <a:pt x="1014" y="1578"/>
                      <a:pt x="617" y="1745"/>
                      <a:pt x="362" y="2036"/>
                    </a:cubicBezTo>
                    <a:lnTo>
                      <a:pt x="362" y="2036"/>
                    </a:lnTo>
                    <a:cubicBezTo>
                      <a:pt x="403" y="1476"/>
                      <a:pt x="660" y="970"/>
                      <a:pt x="1186" y="670"/>
                    </a:cubicBezTo>
                    <a:cubicBezTo>
                      <a:pt x="1399" y="518"/>
                      <a:pt x="1642" y="426"/>
                      <a:pt x="1915" y="366"/>
                    </a:cubicBezTo>
                    <a:cubicBezTo>
                      <a:pt x="1946" y="366"/>
                      <a:pt x="2006" y="366"/>
                      <a:pt x="2067" y="335"/>
                    </a:cubicBezTo>
                    <a:lnTo>
                      <a:pt x="2128" y="335"/>
                    </a:lnTo>
                    <a:lnTo>
                      <a:pt x="2250" y="305"/>
                    </a:lnTo>
                    <a:cubicBezTo>
                      <a:pt x="2432" y="305"/>
                      <a:pt x="2432" y="1"/>
                      <a:pt x="2250" y="1"/>
                    </a:cubicBez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84;p21">
                <a:extLst>
                  <a:ext uri="{FF2B5EF4-FFF2-40B4-BE49-F238E27FC236}">
                    <a16:creationId xmlns:a16="http://schemas.microsoft.com/office/drawing/2014/main" id="{33A3EE43-D6EC-F3AE-F976-4AFEB88114CD}"/>
                  </a:ext>
                </a:extLst>
              </p:cNvPr>
              <p:cNvSpPr/>
              <p:nvPr/>
            </p:nvSpPr>
            <p:spPr>
              <a:xfrm>
                <a:off x="9481400" y="694875"/>
                <a:ext cx="71450" cy="9125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650" extrusionOk="0">
                    <a:moveTo>
                      <a:pt x="1355" y="1881"/>
                    </a:moveTo>
                    <a:cubicBezTo>
                      <a:pt x="1682" y="1881"/>
                      <a:pt x="1997" y="2006"/>
                      <a:pt x="2189" y="2280"/>
                    </a:cubicBezTo>
                    <a:cubicBezTo>
                      <a:pt x="2218" y="2317"/>
                      <a:pt x="2253" y="2332"/>
                      <a:pt x="2287" y="2332"/>
                    </a:cubicBezTo>
                    <a:cubicBezTo>
                      <a:pt x="2331" y="2332"/>
                      <a:pt x="2373" y="2307"/>
                      <a:pt x="2402" y="2270"/>
                    </a:cubicBezTo>
                    <a:lnTo>
                      <a:pt x="2402" y="2270"/>
                    </a:lnTo>
                    <a:cubicBezTo>
                      <a:pt x="2377" y="2787"/>
                      <a:pt x="2172" y="3345"/>
                      <a:pt x="1619" y="3345"/>
                    </a:cubicBezTo>
                    <a:cubicBezTo>
                      <a:pt x="1607" y="3345"/>
                      <a:pt x="1594" y="3345"/>
                      <a:pt x="1581" y="3344"/>
                    </a:cubicBezTo>
                    <a:cubicBezTo>
                      <a:pt x="1338" y="3314"/>
                      <a:pt x="1125" y="3222"/>
                      <a:pt x="943" y="3040"/>
                    </a:cubicBezTo>
                    <a:cubicBezTo>
                      <a:pt x="760" y="2888"/>
                      <a:pt x="578" y="2584"/>
                      <a:pt x="608" y="2311"/>
                    </a:cubicBezTo>
                    <a:cubicBezTo>
                      <a:pt x="669" y="2037"/>
                      <a:pt x="973" y="1885"/>
                      <a:pt x="1247" y="1885"/>
                    </a:cubicBezTo>
                    <a:cubicBezTo>
                      <a:pt x="1283" y="1882"/>
                      <a:pt x="1319" y="1881"/>
                      <a:pt x="1355" y="1881"/>
                    </a:cubicBezTo>
                    <a:close/>
                    <a:moveTo>
                      <a:pt x="517" y="1"/>
                    </a:moveTo>
                    <a:cubicBezTo>
                      <a:pt x="335" y="1"/>
                      <a:pt x="335" y="304"/>
                      <a:pt x="517" y="304"/>
                    </a:cubicBezTo>
                    <a:cubicBezTo>
                      <a:pt x="547" y="304"/>
                      <a:pt x="578" y="304"/>
                      <a:pt x="608" y="335"/>
                    </a:cubicBezTo>
                    <a:lnTo>
                      <a:pt x="791" y="335"/>
                    </a:lnTo>
                    <a:cubicBezTo>
                      <a:pt x="1003" y="396"/>
                      <a:pt x="1216" y="456"/>
                      <a:pt x="1429" y="578"/>
                    </a:cubicBezTo>
                    <a:cubicBezTo>
                      <a:pt x="2006" y="852"/>
                      <a:pt x="2371" y="1399"/>
                      <a:pt x="2402" y="2037"/>
                    </a:cubicBezTo>
                    <a:cubicBezTo>
                      <a:pt x="2402" y="2048"/>
                      <a:pt x="2403" y="2058"/>
                      <a:pt x="2403" y="2069"/>
                    </a:cubicBezTo>
                    <a:lnTo>
                      <a:pt x="2403" y="2069"/>
                    </a:lnTo>
                    <a:cubicBezTo>
                      <a:pt x="2403" y="2069"/>
                      <a:pt x="2402" y="2068"/>
                      <a:pt x="2402" y="2067"/>
                    </a:cubicBezTo>
                    <a:cubicBezTo>
                      <a:pt x="2162" y="1759"/>
                      <a:pt x="1718" y="1566"/>
                      <a:pt x="1290" y="1566"/>
                    </a:cubicBezTo>
                    <a:cubicBezTo>
                      <a:pt x="959" y="1566"/>
                      <a:pt x="638" y="1681"/>
                      <a:pt x="426" y="1946"/>
                    </a:cubicBezTo>
                    <a:cubicBezTo>
                      <a:pt x="0" y="2554"/>
                      <a:pt x="639" y="3344"/>
                      <a:pt x="1216" y="3587"/>
                    </a:cubicBezTo>
                    <a:cubicBezTo>
                      <a:pt x="1336" y="3627"/>
                      <a:pt x="1467" y="3649"/>
                      <a:pt x="1599" y="3649"/>
                    </a:cubicBezTo>
                    <a:cubicBezTo>
                      <a:pt x="1770" y="3649"/>
                      <a:pt x="1944" y="3612"/>
                      <a:pt x="2098" y="3526"/>
                    </a:cubicBezTo>
                    <a:cubicBezTo>
                      <a:pt x="2402" y="3374"/>
                      <a:pt x="2584" y="3040"/>
                      <a:pt x="2675" y="2706"/>
                    </a:cubicBezTo>
                    <a:cubicBezTo>
                      <a:pt x="2858" y="1885"/>
                      <a:pt x="2584" y="1004"/>
                      <a:pt x="1885" y="487"/>
                    </a:cubicBezTo>
                    <a:cubicBezTo>
                      <a:pt x="1520" y="213"/>
                      <a:pt x="1003" y="31"/>
                      <a:pt x="517" y="1"/>
                    </a:cubicBez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85;p21">
                <a:extLst>
                  <a:ext uri="{FF2B5EF4-FFF2-40B4-BE49-F238E27FC236}">
                    <a16:creationId xmlns:a16="http://schemas.microsoft.com/office/drawing/2014/main" id="{57C7152A-31B9-6BC5-4B18-75A9E83E9BAE}"/>
                  </a:ext>
                </a:extLst>
              </p:cNvPr>
              <p:cNvSpPr/>
              <p:nvPr/>
            </p:nvSpPr>
            <p:spPr>
              <a:xfrm>
                <a:off x="9731550" y="756975"/>
                <a:ext cx="259000" cy="152825"/>
              </a:xfrm>
              <a:custGeom>
                <a:avLst/>
                <a:gdLst/>
                <a:ahLst/>
                <a:cxnLst/>
                <a:rect l="l" t="t" r="r" b="b"/>
                <a:pathLst>
                  <a:path w="10360" h="6113" extrusionOk="0">
                    <a:moveTo>
                      <a:pt x="7286" y="1"/>
                    </a:moveTo>
                    <a:cubicBezTo>
                      <a:pt x="6367" y="1"/>
                      <a:pt x="5487" y="455"/>
                      <a:pt x="4858" y="860"/>
                    </a:cubicBezTo>
                    <a:cubicBezTo>
                      <a:pt x="4356" y="1223"/>
                      <a:pt x="3726" y="1381"/>
                      <a:pt x="3108" y="1381"/>
                    </a:cubicBezTo>
                    <a:cubicBezTo>
                      <a:pt x="3053" y="1381"/>
                      <a:pt x="2998" y="1379"/>
                      <a:pt x="2943" y="1377"/>
                    </a:cubicBezTo>
                    <a:cubicBezTo>
                      <a:pt x="2697" y="1352"/>
                      <a:pt x="2406" y="1313"/>
                      <a:pt x="2116" y="1313"/>
                    </a:cubicBezTo>
                    <a:cubicBezTo>
                      <a:pt x="1691" y="1313"/>
                      <a:pt x="1269" y="1398"/>
                      <a:pt x="998" y="1742"/>
                    </a:cubicBezTo>
                    <a:cubicBezTo>
                      <a:pt x="388" y="2583"/>
                      <a:pt x="0" y="6112"/>
                      <a:pt x="4358" y="6112"/>
                    </a:cubicBezTo>
                    <a:cubicBezTo>
                      <a:pt x="4565" y="6112"/>
                      <a:pt x="4782" y="6105"/>
                      <a:pt x="5010" y="6088"/>
                    </a:cubicBezTo>
                    <a:cubicBezTo>
                      <a:pt x="10359" y="5723"/>
                      <a:pt x="10299" y="1042"/>
                      <a:pt x="8262" y="191"/>
                    </a:cubicBezTo>
                    <a:cubicBezTo>
                      <a:pt x="7938" y="57"/>
                      <a:pt x="7610" y="1"/>
                      <a:pt x="7286" y="1"/>
                    </a:cubicBezTo>
                    <a:close/>
                  </a:path>
                </a:pathLst>
              </a:custGeom>
              <a:solidFill>
                <a:srgbClr val="9E3A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86;p21">
                <a:extLst>
                  <a:ext uri="{FF2B5EF4-FFF2-40B4-BE49-F238E27FC236}">
                    <a16:creationId xmlns:a16="http://schemas.microsoft.com/office/drawing/2014/main" id="{8BD37D26-AAC8-B9CC-4F76-D358FF0FCBEB}"/>
                  </a:ext>
                </a:extLst>
              </p:cNvPr>
              <p:cNvSpPr/>
              <p:nvPr/>
            </p:nvSpPr>
            <p:spPr>
              <a:xfrm rot="-221229">
                <a:off x="9719527" y="752807"/>
                <a:ext cx="240319" cy="69583"/>
              </a:xfrm>
              <a:custGeom>
                <a:avLst/>
                <a:gdLst/>
                <a:ahLst/>
                <a:cxnLst/>
                <a:rect l="l" t="t" r="r" b="b"/>
                <a:pathLst>
                  <a:path w="9614" h="3519" extrusionOk="0">
                    <a:moveTo>
                      <a:pt x="9097" y="0"/>
                    </a:moveTo>
                    <a:lnTo>
                      <a:pt x="920" y="1489"/>
                    </a:lnTo>
                    <a:cubicBezTo>
                      <a:pt x="920" y="1489"/>
                      <a:pt x="1" y="3518"/>
                      <a:pt x="2602" y="3518"/>
                    </a:cubicBezTo>
                    <a:cubicBezTo>
                      <a:pt x="2758" y="3518"/>
                      <a:pt x="2927" y="3511"/>
                      <a:pt x="3109" y="3496"/>
                    </a:cubicBezTo>
                    <a:cubicBezTo>
                      <a:pt x="9310" y="2979"/>
                      <a:pt x="9614" y="1976"/>
                      <a:pt x="90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87;p21">
                <a:extLst>
                  <a:ext uri="{FF2B5EF4-FFF2-40B4-BE49-F238E27FC236}">
                    <a16:creationId xmlns:a16="http://schemas.microsoft.com/office/drawing/2014/main" id="{4874D430-F287-277F-F101-934877148A0E}"/>
                  </a:ext>
                </a:extLst>
              </p:cNvPr>
              <p:cNvSpPr/>
              <p:nvPr/>
            </p:nvSpPr>
            <p:spPr>
              <a:xfrm>
                <a:off x="9760275" y="844275"/>
                <a:ext cx="199875" cy="76650"/>
              </a:xfrm>
              <a:custGeom>
                <a:avLst/>
                <a:gdLst/>
                <a:ahLst/>
                <a:cxnLst/>
                <a:rect l="l" t="t" r="r" b="b"/>
                <a:pathLst>
                  <a:path w="7995" h="3066" extrusionOk="0">
                    <a:moveTo>
                      <a:pt x="4715" y="0"/>
                    </a:moveTo>
                    <a:cubicBezTo>
                      <a:pt x="4466" y="0"/>
                      <a:pt x="4202" y="14"/>
                      <a:pt x="3922" y="43"/>
                    </a:cubicBezTo>
                    <a:cubicBezTo>
                      <a:pt x="1034" y="377"/>
                      <a:pt x="1" y="2292"/>
                      <a:pt x="1" y="2292"/>
                    </a:cubicBezTo>
                    <a:cubicBezTo>
                      <a:pt x="1406" y="2854"/>
                      <a:pt x="2609" y="3065"/>
                      <a:pt x="3622" y="3065"/>
                    </a:cubicBezTo>
                    <a:cubicBezTo>
                      <a:pt x="6661" y="3065"/>
                      <a:pt x="7995" y="1167"/>
                      <a:pt x="7995" y="1167"/>
                    </a:cubicBezTo>
                    <a:cubicBezTo>
                      <a:pt x="7995" y="1167"/>
                      <a:pt x="7051" y="0"/>
                      <a:pt x="4715" y="0"/>
                    </a:cubicBezTo>
                    <a:close/>
                  </a:path>
                </a:pathLst>
              </a:custGeom>
              <a:solidFill>
                <a:srgbClr val="F482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88;p21">
                <a:extLst>
                  <a:ext uri="{FF2B5EF4-FFF2-40B4-BE49-F238E27FC236}">
                    <a16:creationId xmlns:a16="http://schemas.microsoft.com/office/drawing/2014/main" id="{1511E21C-B0B9-8D5A-6E0D-B6E59082AE11}"/>
                  </a:ext>
                </a:extLst>
              </p:cNvPr>
              <p:cNvSpPr/>
              <p:nvPr/>
            </p:nvSpPr>
            <p:spPr>
              <a:xfrm>
                <a:off x="9854500" y="999800"/>
                <a:ext cx="281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518" extrusionOk="0">
                    <a:moveTo>
                      <a:pt x="548" y="1"/>
                    </a:moveTo>
                    <a:cubicBezTo>
                      <a:pt x="244" y="1"/>
                      <a:pt x="1" y="122"/>
                      <a:pt x="1" y="274"/>
                    </a:cubicBezTo>
                    <a:cubicBezTo>
                      <a:pt x="1" y="426"/>
                      <a:pt x="244" y="517"/>
                      <a:pt x="548" y="517"/>
                    </a:cubicBezTo>
                    <a:cubicBezTo>
                      <a:pt x="882" y="517"/>
                      <a:pt x="1125" y="396"/>
                      <a:pt x="1125" y="274"/>
                    </a:cubicBezTo>
                    <a:cubicBezTo>
                      <a:pt x="1125" y="122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EAA1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89;p21">
                <a:extLst>
                  <a:ext uri="{FF2B5EF4-FFF2-40B4-BE49-F238E27FC236}">
                    <a16:creationId xmlns:a16="http://schemas.microsoft.com/office/drawing/2014/main" id="{53DE577A-9B24-FCD6-7053-3FCEAC6EEE34}"/>
                  </a:ext>
                </a:extLst>
              </p:cNvPr>
              <p:cNvSpPr/>
              <p:nvPr/>
            </p:nvSpPr>
            <p:spPr>
              <a:xfrm>
                <a:off x="9900100" y="469100"/>
                <a:ext cx="117800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1790" extrusionOk="0">
                    <a:moveTo>
                      <a:pt x="1584" y="0"/>
                    </a:moveTo>
                    <a:cubicBezTo>
                      <a:pt x="779" y="0"/>
                      <a:pt x="181" y="232"/>
                      <a:pt x="92" y="612"/>
                    </a:cubicBezTo>
                    <a:cubicBezTo>
                      <a:pt x="0" y="1159"/>
                      <a:pt x="1034" y="1281"/>
                      <a:pt x="2280" y="1524"/>
                    </a:cubicBezTo>
                    <a:cubicBezTo>
                      <a:pt x="2999" y="1646"/>
                      <a:pt x="3626" y="1789"/>
                      <a:pt x="4052" y="1789"/>
                    </a:cubicBezTo>
                    <a:cubicBezTo>
                      <a:pt x="4365" y="1789"/>
                      <a:pt x="4569" y="1712"/>
                      <a:pt x="4621" y="1493"/>
                    </a:cubicBezTo>
                    <a:cubicBezTo>
                      <a:pt x="4712" y="946"/>
                      <a:pt x="3769" y="338"/>
                      <a:pt x="2523" y="95"/>
                    </a:cubicBezTo>
                    <a:cubicBezTo>
                      <a:pt x="2192" y="31"/>
                      <a:pt x="1875" y="0"/>
                      <a:pt x="1584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90;p21">
                <a:extLst>
                  <a:ext uri="{FF2B5EF4-FFF2-40B4-BE49-F238E27FC236}">
                    <a16:creationId xmlns:a16="http://schemas.microsoft.com/office/drawing/2014/main" id="{EDBD3E7D-9C97-309C-25A8-B49AB0DE2C4D}"/>
                  </a:ext>
                </a:extLst>
              </p:cNvPr>
              <p:cNvSpPr/>
              <p:nvPr/>
            </p:nvSpPr>
            <p:spPr>
              <a:xfrm>
                <a:off x="9609825" y="482625"/>
                <a:ext cx="1185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1788" extrusionOk="0">
                    <a:moveTo>
                      <a:pt x="3180" y="1"/>
                    </a:moveTo>
                    <a:cubicBezTo>
                      <a:pt x="2874" y="1"/>
                      <a:pt x="2537" y="33"/>
                      <a:pt x="2189" y="101"/>
                    </a:cubicBezTo>
                    <a:cubicBezTo>
                      <a:pt x="943" y="345"/>
                      <a:pt x="0" y="952"/>
                      <a:pt x="122" y="1469"/>
                    </a:cubicBezTo>
                    <a:cubicBezTo>
                      <a:pt x="161" y="1704"/>
                      <a:pt x="367" y="1787"/>
                      <a:pt x="689" y="1787"/>
                    </a:cubicBezTo>
                    <a:cubicBezTo>
                      <a:pt x="1117" y="1787"/>
                      <a:pt x="1750" y="1638"/>
                      <a:pt x="2462" y="1500"/>
                    </a:cubicBezTo>
                    <a:cubicBezTo>
                      <a:pt x="3709" y="1256"/>
                      <a:pt x="4742" y="1135"/>
                      <a:pt x="4620" y="588"/>
                    </a:cubicBezTo>
                    <a:cubicBezTo>
                      <a:pt x="4555" y="215"/>
                      <a:pt x="3969" y="1"/>
                      <a:pt x="3180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91;p21">
                <a:extLst>
                  <a:ext uri="{FF2B5EF4-FFF2-40B4-BE49-F238E27FC236}">
                    <a16:creationId xmlns:a16="http://schemas.microsoft.com/office/drawing/2014/main" id="{1670ECEA-D3F6-19BD-D99D-C10D2022C336}"/>
                  </a:ext>
                </a:extLst>
              </p:cNvPr>
              <p:cNvSpPr/>
              <p:nvPr/>
            </p:nvSpPr>
            <p:spPr>
              <a:xfrm>
                <a:off x="9634125" y="104450"/>
                <a:ext cx="261450" cy="261425"/>
              </a:xfrm>
              <a:custGeom>
                <a:avLst/>
                <a:gdLst/>
                <a:ahLst/>
                <a:cxnLst/>
                <a:rect l="l" t="t" r="r" b="b"/>
                <a:pathLst>
                  <a:path w="10458" h="10457" extrusionOk="0">
                    <a:moveTo>
                      <a:pt x="5229" y="0"/>
                    </a:moveTo>
                    <a:cubicBezTo>
                      <a:pt x="2341" y="0"/>
                      <a:pt x="1" y="2341"/>
                      <a:pt x="1" y="5228"/>
                    </a:cubicBezTo>
                    <a:cubicBezTo>
                      <a:pt x="1" y="8116"/>
                      <a:pt x="2341" y="10456"/>
                      <a:pt x="5229" y="10456"/>
                    </a:cubicBezTo>
                    <a:cubicBezTo>
                      <a:pt x="8117" y="10456"/>
                      <a:pt x="10457" y="8116"/>
                      <a:pt x="10457" y="5228"/>
                    </a:cubicBezTo>
                    <a:cubicBezTo>
                      <a:pt x="10457" y="2341"/>
                      <a:pt x="8117" y="0"/>
                      <a:pt x="5229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92;p21">
                <a:extLst>
                  <a:ext uri="{FF2B5EF4-FFF2-40B4-BE49-F238E27FC236}">
                    <a16:creationId xmlns:a16="http://schemas.microsoft.com/office/drawing/2014/main" id="{F9348516-F808-D235-07EB-1E4413CA3B09}"/>
                  </a:ext>
                </a:extLst>
              </p:cNvPr>
              <p:cNvSpPr/>
              <p:nvPr/>
            </p:nvSpPr>
            <p:spPr>
              <a:xfrm>
                <a:off x="9840075" y="148525"/>
                <a:ext cx="124650" cy="123875"/>
              </a:xfrm>
              <a:custGeom>
                <a:avLst/>
                <a:gdLst/>
                <a:ahLst/>
                <a:cxnLst/>
                <a:rect l="l" t="t" r="r" b="b"/>
                <a:pathLst>
                  <a:path w="4986" h="4955" extrusionOk="0">
                    <a:moveTo>
                      <a:pt x="2493" y="0"/>
                    </a:moveTo>
                    <a:cubicBezTo>
                      <a:pt x="1125" y="0"/>
                      <a:pt x="0" y="1094"/>
                      <a:pt x="0" y="2462"/>
                    </a:cubicBezTo>
                    <a:cubicBezTo>
                      <a:pt x="0" y="3830"/>
                      <a:pt x="1125" y="4955"/>
                      <a:pt x="2493" y="4955"/>
                    </a:cubicBezTo>
                    <a:cubicBezTo>
                      <a:pt x="3860" y="4955"/>
                      <a:pt x="4985" y="3830"/>
                      <a:pt x="4985" y="2462"/>
                    </a:cubicBezTo>
                    <a:cubicBezTo>
                      <a:pt x="4985" y="1094"/>
                      <a:pt x="3860" y="0"/>
                      <a:pt x="2493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93;p21">
                <a:extLst>
                  <a:ext uri="{FF2B5EF4-FFF2-40B4-BE49-F238E27FC236}">
                    <a16:creationId xmlns:a16="http://schemas.microsoft.com/office/drawing/2014/main" id="{6D3338BD-34D9-F3CB-0A8E-9B672A87CC14}"/>
                  </a:ext>
                </a:extLst>
              </p:cNvPr>
              <p:cNvSpPr/>
              <p:nvPr/>
            </p:nvSpPr>
            <p:spPr>
              <a:xfrm>
                <a:off x="9482150" y="172825"/>
                <a:ext cx="261425" cy="2614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0457" extrusionOk="0">
                    <a:moveTo>
                      <a:pt x="5229" y="1"/>
                    </a:moveTo>
                    <a:cubicBezTo>
                      <a:pt x="2341" y="1"/>
                      <a:pt x="1" y="2341"/>
                      <a:pt x="1" y="5229"/>
                    </a:cubicBezTo>
                    <a:cubicBezTo>
                      <a:pt x="1" y="8116"/>
                      <a:pt x="2341" y="10457"/>
                      <a:pt x="5229" y="10457"/>
                    </a:cubicBezTo>
                    <a:cubicBezTo>
                      <a:pt x="8086" y="10457"/>
                      <a:pt x="10457" y="8116"/>
                      <a:pt x="10457" y="5229"/>
                    </a:cubicBezTo>
                    <a:cubicBezTo>
                      <a:pt x="10457" y="2341"/>
                      <a:pt x="8086" y="1"/>
                      <a:pt x="5229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94;p21">
                <a:extLst>
                  <a:ext uri="{FF2B5EF4-FFF2-40B4-BE49-F238E27FC236}">
                    <a16:creationId xmlns:a16="http://schemas.microsoft.com/office/drawing/2014/main" id="{8AF1923E-C764-CB89-0222-93CA0BA671ED}"/>
                  </a:ext>
                </a:extLst>
              </p:cNvPr>
              <p:cNvSpPr/>
              <p:nvPr/>
            </p:nvSpPr>
            <p:spPr>
              <a:xfrm>
                <a:off x="9359825" y="345900"/>
                <a:ext cx="286500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1460" h="10465" extrusionOk="0">
                    <a:moveTo>
                      <a:pt x="5730" y="0"/>
                    </a:moveTo>
                    <a:cubicBezTo>
                      <a:pt x="4392" y="0"/>
                      <a:pt x="3055" y="509"/>
                      <a:pt x="2037" y="1528"/>
                    </a:cubicBezTo>
                    <a:cubicBezTo>
                      <a:pt x="0" y="3564"/>
                      <a:pt x="0" y="6877"/>
                      <a:pt x="2037" y="8914"/>
                    </a:cubicBezTo>
                    <a:cubicBezTo>
                      <a:pt x="3055" y="9947"/>
                      <a:pt x="4392" y="10464"/>
                      <a:pt x="5730" y="10464"/>
                    </a:cubicBezTo>
                    <a:cubicBezTo>
                      <a:pt x="7067" y="10464"/>
                      <a:pt x="8404" y="9947"/>
                      <a:pt x="9423" y="8914"/>
                    </a:cubicBezTo>
                    <a:cubicBezTo>
                      <a:pt x="11459" y="6877"/>
                      <a:pt x="11459" y="3564"/>
                      <a:pt x="9423" y="1528"/>
                    </a:cubicBezTo>
                    <a:cubicBezTo>
                      <a:pt x="8404" y="509"/>
                      <a:pt x="7067" y="0"/>
                      <a:pt x="5730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95;p21">
                <a:extLst>
                  <a:ext uri="{FF2B5EF4-FFF2-40B4-BE49-F238E27FC236}">
                    <a16:creationId xmlns:a16="http://schemas.microsoft.com/office/drawing/2014/main" id="{AC306C99-D52F-B160-02C1-CEA99B688603}"/>
                  </a:ext>
                </a:extLst>
              </p:cNvPr>
              <p:cNvSpPr/>
              <p:nvPr/>
            </p:nvSpPr>
            <p:spPr>
              <a:xfrm>
                <a:off x="9922900" y="172825"/>
                <a:ext cx="279650" cy="491100"/>
              </a:xfrm>
              <a:custGeom>
                <a:avLst/>
                <a:gdLst/>
                <a:ahLst/>
                <a:cxnLst/>
                <a:rect l="l" t="t" r="r" b="b"/>
                <a:pathLst>
                  <a:path w="11186" h="19644" extrusionOk="0">
                    <a:moveTo>
                      <a:pt x="0" y="1"/>
                    </a:moveTo>
                    <a:lnTo>
                      <a:pt x="0" y="1490"/>
                    </a:lnTo>
                    <a:cubicBezTo>
                      <a:pt x="7265" y="3891"/>
                      <a:pt x="8268" y="19180"/>
                      <a:pt x="9210" y="19606"/>
                    </a:cubicBezTo>
                    <a:cubicBezTo>
                      <a:pt x="9268" y="19632"/>
                      <a:pt x="9325" y="19644"/>
                      <a:pt x="9383" y="19644"/>
                    </a:cubicBezTo>
                    <a:cubicBezTo>
                      <a:pt x="10274" y="19644"/>
                      <a:pt x="11186" y="16749"/>
                      <a:pt x="11186" y="16749"/>
                    </a:cubicBezTo>
                    <a:cubicBezTo>
                      <a:pt x="10456" y="1581"/>
                      <a:pt x="183" y="122"/>
                      <a:pt x="0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AB4AE8A-322F-F32B-04AA-F4EC7CEA4656}"/>
              </a:ext>
            </a:extLst>
          </p:cNvPr>
          <p:cNvSpPr txBox="1"/>
          <p:nvPr/>
        </p:nvSpPr>
        <p:spPr>
          <a:xfrm>
            <a:off x="2302902" y="1283786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SUSTAIN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E58A01-888F-0A49-BA9E-98A5F21AC337}"/>
              </a:ext>
            </a:extLst>
          </p:cNvPr>
          <p:cNvSpPr txBox="1"/>
          <p:nvPr/>
        </p:nvSpPr>
        <p:spPr>
          <a:xfrm>
            <a:off x="2996473" y="1589213"/>
            <a:ext cx="5468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rgbClr val="002060"/>
                </a:solidFill>
                <a:latin typeface="Montserrat" pitchFamily="2" charset="0"/>
              </a:rPr>
              <a:t>Let’s Shopping Again!</a:t>
            </a:r>
            <a:endParaRPr lang="en-ID" sz="500" dirty="0">
              <a:solidFill>
                <a:srgbClr val="002060"/>
              </a:solidFill>
              <a:latin typeface="Montserrat" pitchFamily="2" charset="0"/>
            </a:endParaRPr>
          </a:p>
        </p:txBody>
      </p:sp>
      <p:grpSp>
        <p:nvGrpSpPr>
          <p:cNvPr id="59" name="Google Shape;1346;p31">
            <a:extLst>
              <a:ext uri="{FF2B5EF4-FFF2-40B4-BE49-F238E27FC236}">
                <a16:creationId xmlns:a16="http://schemas.microsoft.com/office/drawing/2014/main" id="{68EB0377-E326-C642-BEC9-279F9402E071}"/>
              </a:ext>
            </a:extLst>
          </p:cNvPr>
          <p:cNvGrpSpPr/>
          <p:nvPr/>
        </p:nvGrpSpPr>
        <p:grpSpPr>
          <a:xfrm>
            <a:off x="7332897" y="1776920"/>
            <a:ext cx="1443595" cy="1003818"/>
            <a:chOff x="-874850" y="4993063"/>
            <a:chExt cx="2869400" cy="2480400"/>
          </a:xfrm>
        </p:grpSpPr>
        <p:sp>
          <p:nvSpPr>
            <p:cNvPr id="60" name="Google Shape;1347;p31">
              <a:extLst>
                <a:ext uri="{FF2B5EF4-FFF2-40B4-BE49-F238E27FC236}">
                  <a16:creationId xmlns:a16="http://schemas.microsoft.com/office/drawing/2014/main" id="{CE1A019E-8BC2-BC8E-0663-FDC8D0FFD469}"/>
                </a:ext>
              </a:extLst>
            </p:cNvPr>
            <p:cNvSpPr/>
            <p:nvPr/>
          </p:nvSpPr>
          <p:spPr>
            <a:xfrm>
              <a:off x="-231200" y="6788763"/>
              <a:ext cx="95000" cy="136050"/>
            </a:xfrm>
            <a:custGeom>
              <a:avLst/>
              <a:gdLst/>
              <a:ahLst/>
              <a:cxnLst/>
              <a:rect l="l" t="t" r="r" b="b"/>
              <a:pathLst>
                <a:path w="3800" h="5442" extrusionOk="0">
                  <a:moveTo>
                    <a:pt x="1915" y="1"/>
                  </a:moveTo>
                  <a:lnTo>
                    <a:pt x="1854" y="609"/>
                  </a:lnTo>
                  <a:cubicBezTo>
                    <a:pt x="1824" y="913"/>
                    <a:pt x="1793" y="1217"/>
                    <a:pt x="1763" y="1521"/>
                  </a:cubicBezTo>
                  <a:lnTo>
                    <a:pt x="1581" y="2433"/>
                  </a:lnTo>
                  <a:lnTo>
                    <a:pt x="1381" y="3181"/>
                  </a:lnTo>
                  <a:lnTo>
                    <a:pt x="1155" y="2220"/>
                  </a:lnTo>
                  <a:lnTo>
                    <a:pt x="851" y="1217"/>
                  </a:lnTo>
                  <a:lnTo>
                    <a:pt x="486" y="244"/>
                  </a:lnTo>
                  <a:lnTo>
                    <a:pt x="456" y="123"/>
                  </a:lnTo>
                  <a:lnTo>
                    <a:pt x="395" y="214"/>
                  </a:lnTo>
                  <a:lnTo>
                    <a:pt x="213" y="487"/>
                  </a:lnTo>
                  <a:lnTo>
                    <a:pt x="0" y="761"/>
                  </a:lnTo>
                  <a:lnTo>
                    <a:pt x="243" y="548"/>
                  </a:lnTo>
                  <a:cubicBezTo>
                    <a:pt x="299" y="493"/>
                    <a:pt x="343" y="437"/>
                    <a:pt x="389" y="382"/>
                  </a:cubicBezTo>
                  <a:lnTo>
                    <a:pt x="389" y="382"/>
                  </a:lnTo>
                  <a:lnTo>
                    <a:pt x="821" y="2281"/>
                  </a:lnTo>
                  <a:lnTo>
                    <a:pt x="973" y="3314"/>
                  </a:lnTo>
                  <a:lnTo>
                    <a:pt x="1034" y="4317"/>
                  </a:lnTo>
                  <a:lnTo>
                    <a:pt x="1064" y="5442"/>
                  </a:lnTo>
                  <a:lnTo>
                    <a:pt x="1490" y="4378"/>
                  </a:lnTo>
                  <a:cubicBezTo>
                    <a:pt x="1611" y="4074"/>
                    <a:pt x="1702" y="3800"/>
                    <a:pt x="1824" y="3496"/>
                  </a:cubicBezTo>
                  <a:lnTo>
                    <a:pt x="2097" y="2554"/>
                  </a:lnTo>
                  <a:lnTo>
                    <a:pt x="2280" y="1612"/>
                  </a:lnTo>
                  <a:cubicBezTo>
                    <a:pt x="2291" y="1490"/>
                    <a:pt x="2298" y="1369"/>
                    <a:pt x="2304" y="1248"/>
                  </a:cubicBezTo>
                  <a:lnTo>
                    <a:pt x="2304" y="1248"/>
                  </a:lnTo>
                  <a:cubicBezTo>
                    <a:pt x="2414" y="1393"/>
                    <a:pt x="2501" y="1561"/>
                    <a:pt x="2614" y="1703"/>
                  </a:cubicBezTo>
                  <a:cubicBezTo>
                    <a:pt x="2736" y="1855"/>
                    <a:pt x="2827" y="2037"/>
                    <a:pt x="2918" y="2220"/>
                  </a:cubicBezTo>
                  <a:cubicBezTo>
                    <a:pt x="3009" y="2372"/>
                    <a:pt x="3100" y="2554"/>
                    <a:pt x="3192" y="2737"/>
                  </a:cubicBezTo>
                  <a:cubicBezTo>
                    <a:pt x="3252" y="2919"/>
                    <a:pt x="3313" y="3101"/>
                    <a:pt x="3404" y="3284"/>
                  </a:cubicBezTo>
                  <a:lnTo>
                    <a:pt x="3556" y="3861"/>
                  </a:lnTo>
                  <a:lnTo>
                    <a:pt x="3678" y="4439"/>
                  </a:lnTo>
                  <a:cubicBezTo>
                    <a:pt x="3708" y="4651"/>
                    <a:pt x="3739" y="4834"/>
                    <a:pt x="3769" y="5047"/>
                  </a:cubicBezTo>
                  <a:cubicBezTo>
                    <a:pt x="3769" y="4834"/>
                    <a:pt x="3800" y="4651"/>
                    <a:pt x="3800" y="4439"/>
                  </a:cubicBezTo>
                  <a:lnTo>
                    <a:pt x="3769" y="3831"/>
                  </a:lnTo>
                  <a:cubicBezTo>
                    <a:pt x="3739" y="3618"/>
                    <a:pt x="3708" y="3405"/>
                    <a:pt x="3648" y="3223"/>
                  </a:cubicBezTo>
                  <a:cubicBezTo>
                    <a:pt x="3617" y="3010"/>
                    <a:pt x="3556" y="2828"/>
                    <a:pt x="3496" y="2615"/>
                  </a:cubicBezTo>
                  <a:cubicBezTo>
                    <a:pt x="3435" y="2433"/>
                    <a:pt x="3344" y="2220"/>
                    <a:pt x="3283" y="2037"/>
                  </a:cubicBezTo>
                  <a:cubicBezTo>
                    <a:pt x="3161" y="1855"/>
                    <a:pt x="3100" y="1673"/>
                    <a:pt x="2979" y="1490"/>
                  </a:cubicBezTo>
                  <a:cubicBezTo>
                    <a:pt x="2888" y="1308"/>
                    <a:pt x="2766" y="1126"/>
                    <a:pt x="2645" y="974"/>
                  </a:cubicBezTo>
                  <a:lnTo>
                    <a:pt x="2280" y="457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rgbClr val="008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48;p31">
              <a:extLst>
                <a:ext uri="{FF2B5EF4-FFF2-40B4-BE49-F238E27FC236}">
                  <a16:creationId xmlns:a16="http://schemas.microsoft.com/office/drawing/2014/main" id="{80E01C7D-FD36-52A1-08F8-0005CB6FBEBD}"/>
                </a:ext>
              </a:extLst>
            </p:cNvPr>
            <p:cNvSpPr/>
            <p:nvPr/>
          </p:nvSpPr>
          <p:spPr>
            <a:xfrm>
              <a:off x="780800" y="5185338"/>
              <a:ext cx="1113825" cy="1203375"/>
            </a:xfrm>
            <a:custGeom>
              <a:avLst/>
              <a:gdLst/>
              <a:ahLst/>
              <a:cxnLst/>
              <a:rect l="l" t="t" r="r" b="b"/>
              <a:pathLst>
                <a:path w="44553" h="48135" extrusionOk="0">
                  <a:moveTo>
                    <a:pt x="17598" y="25626"/>
                  </a:moveTo>
                  <a:cubicBezTo>
                    <a:pt x="17613" y="25677"/>
                    <a:pt x="17627" y="25728"/>
                    <a:pt x="17637" y="25779"/>
                  </a:cubicBezTo>
                  <a:lnTo>
                    <a:pt x="17598" y="25626"/>
                  </a:lnTo>
                  <a:close/>
                  <a:moveTo>
                    <a:pt x="23633" y="1"/>
                  </a:moveTo>
                  <a:cubicBezTo>
                    <a:pt x="19703" y="1"/>
                    <a:pt x="15178" y="2060"/>
                    <a:pt x="13989" y="3620"/>
                  </a:cubicBezTo>
                  <a:cubicBezTo>
                    <a:pt x="12500" y="5596"/>
                    <a:pt x="16087" y="19730"/>
                    <a:pt x="17728" y="26265"/>
                  </a:cubicBezTo>
                  <a:cubicBezTo>
                    <a:pt x="18033" y="28703"/>
                    <a:pt x="16407" y="29449"/>
                    <a:pt x="14233" y="29449"/>
                  </a:cubicBezTo>
                  <a:cubicBezTo>
                    <a:pt x="11202" y="29449"/>
                    <a:pt x="7107" y="28000"/>
                    <a:pt x="5691" y="27663"/>
                  </a:cubicBezTo>
                  <a:cubicBezTo>
                    <a:pt x="5479" y="27611"/>
                    <a:pt x="5261" y="27584"/>
                    <a:pt x="5042" y="27584"/>
                  </a:cubicBezTo>
                  <a:cubicBezTo>
                    <a:pt x="2604" y="27584"/>
                    <a:pt x="0" y="30939"/>
                    <a:pt x="1953" y="39669"/>
                  </a:cubicBezTo>
                  <a:cubicBezTo>
                    <a:pt x="3217" y="45404"/>
                    <a:pt x="18627" y="48135"/>
                    <a:pt x="30478" y="48135"/>
                  </a:cubicBezTo>
                  <a:cubicBezTo>
                    <a:pt x="38288" y="48135"/>
                    <a:pt x="44553" y="46949"/>
                    <a:pt x="44203" y="44654"/>
                  </a:cubicBezTo>
                  <a:cubicBezTo>
                    <a:pt x="43373" y="39052"/>
                    <a:pt x="43641" y="32727"/>
                    <a:pt x="37735" y="32727"/>
                  </a:cubicBezTo>
                  <a:cubicBezTo>
                    <a:pt x="37585" y="32727"/>
                    <a:pt x="37431" y="32731"/>
                    <a:pt x="37272" y="32739"/>
                  </a:cubicBezTo>
                  <a:cubicBezTo>
                    <a:pt x="36131" y="32794"/>
                    <a:pt x="35116" y="32818"/>
                    <a:pt x="34218" y="32818"/>
                  </a:cubicBezTo>
                  <a:cubicBezTo>
                    <a:pt x="30095" y="32818"/>
                    <a:pt x="28447" y="32307"/>
                    <a:pt x="28397" y="31858"/>
                  </a:cubicBezTo>
                  <a:cubicBezTo>
                    <a:pt x="28306" y="31311"/>
                    <a:pt x="27758" y="27268"/>
                    <a:pt x="27758" y="27268"/>
                  </a:cubicBezTo>
                  <a:cubicBezTo>
                    <a:pt x="27758" y="27268"/>
                    <a:pt x="31588" y="26417"/>
                    <a:pt x="33139" y="25627"/>
                  </a:cubicBezTo>
                  <a:cubicBezTo>
                    <a:pt x="34689" y="24867"/>
                    <a:pt x="31983" y="9183"/>
                    <a:pt x="29400" y="3164"/>
                  </a:cubicBezTo>
                  <a:cubicBezTo>
                    <a:pt x="28395" y="835"/>
                    <a:pt x="26135" y="1"/>
                    <a:pt x="23633" y="1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49;p31">
              <a:extLst>
                <a:ext uri="{FF2B5EF4-FFF2-40B4-BE49-F238E27FC236}">
                  <a16:creationId xmlns:a16="http://schemas.microsoft.com/office/drawing/2014/main" id="{1E8FFFA1-B48F-5B0A-13C4-1DBB8E7C3C97}"/>
                </a:ext>
              </a:extLst>
            </p:cNvPr>
            <p:cNvSpPr/>
            <p:nvPr/>
          </p:nvSpPr>
          <p:spPr>
            <a:xfrm>
              <a:off x="1141925" y="5483288"/>
              <a:ext cx="348800" cy="502350"/>
            </a:xfrm>
            <a:custGeom>
              <a:avLst/>
              <a:gdLst/>
              <a:ahLst/>
              <a:cxnLst/>
              <a:rect l="l" t="t" r="r" b="b"/>
              <a:pathLst>
                <a:path w="13952" h="20094" extrusionOk="0">
                  <a:moveTo>
                    <a:pt x="0" y="0"/>
                  </a:moveTo>
                  <a:lnTo>
                    <a:pt x="0" y="0"/>
                  </a:lnTo>
                  <a:cubicBezTo>
                    <a:pt x="912" y="4894"/>
                    <a:pt x="2401" y="10791"/>
                    <a:pt x="3283" y="14377"/>
                  </a:cubicBezTo>
                  <a:cubicBezTo>
                    <a:pt x="3435" y="15654"/>
                    <a:pt x="3070" y="16475"/>
                    <a:pt x="2371" y="16931"/>
                  </a:cubicBezTo>
                  <a:cubicBezTo>
                    <a:pt x="4164" y="18846"/>
                    <a:pt x="7265" y="19727"/>
                    <a:pt x="9848" y="19970"/>
                  </a:cubicBezTo>
                  <a:cubicBezTo>
                    <a:pt x="10619" y="20056"/>
                    <a:pt x="11390" y="20093"/>
                    <a:pt x="12161" y="20093"/>
                  </a:cubicBezTo>
                  <a:cubicBezTo>
                    <a:pt x="12758" y="20093"/>
                    <a:pt x="13355" y="20071"/>
                    <a:pt x="13952" y="20031"/>
                  </a:cubicBezTo>
                  <a:cubicBezTo>
                    <a:pt x="13952" y="20001"/>
                    <a:pt x="13921" y="19970"/>
                    <a:pt x="13921" y="19940"/>
                  </a:cubicBezTo>
                  <a:cubicBezTo>
                    <a:pt x="13891" y="19575"/>
                    <a:pt x="13617" y="17599"/>
                    <a:pt x="13465" y="16353"/>
                  </a:cubicBezTo>
                  <a:cubicBezTo>
                    <a:pt x="12067" y="15988"/>
                    <a:pt x="10730" y="15441"/>
                    <a:pt x="9484" y="14803"/>
                  </a:cubicBezTo>
                  <a:cubicBezTo>
                    <a:pt x="7478" y="13709"/>
                    <a:pt x="5198" y="12250"/>
                    <a:pt x="4073" y="10213"/>
                  </a:cubicBezTo>
                  <a:cubicBezTo>
                    <a:pt x="3009" y="8298"/>
                    <a:pt x="2553" y="6079"/>
                    <a:pt x="1854" y="4013"/>
                  </a:cubicBezTo>
                  <a:cubicBezTo>
                    <a:pt x="1429" y="2736"/>
                    <a:pt x="912" y="1155"/>
                    <a:pt x="0" y="0"/>
                  </a:cubicBez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0;p31">
              <a:extLst>
                <a:ext uri="{FF2B5EF4-FFF2-40B4-BE49-F238E27FC236}">
                  <a16:creationId xmlns:a16="http://schemas.microsoft.com/office/drawing/2014/main" id="{0C115C99-F6A3-FFAD-D335-698D2720D70F}"/>
                </a:ext>
              </a:extLst>
            </p:cNvPr>
            <p:cNvSpPr/>
            <p:nvPr/>
          </p:nvSpPr>
          <p:spPr>
            <a:xfrm>
              <a:off x="935975" y="4993063"/>
              <a:ext cx="787275" cy="977325"/>
            </a:xfrm>
            <a:custGeom>
              <a:avLst/>
              <a:gdLst/>
              <a:ahLst/>
              <a:cxnLst/>
              <a:rect l="l" t="t" r="r" b="b"/>
              <a:pathLst>
                <a:path w="31491" h="39093" extrusionOk="0">
                  <a:moveTo>
                    <a:pt x="23954" y="0"/>
                  </a:moveTo>
                  <a:cubicBezTo>
                    <a:pt x="22713" y="0"/>
                    <a:pt x="21554" y="960"/>
                    <a:pt x="20792" y="2223"/>
                  </a:cubicBezTo>
                  <a:cubicBezTo>
                    <a:pt x="20792" y="1129"/>
                    <a:pt x="20396" y="156"/>
                    <a:pt x="19029" y="156"/>
                  </a:cubicBezTo>
                  <a:cubicBezTo>
                    <a:pt x="15359" y="156"/>
                    <a:pt x="18336" y="4021"/>
                    <a:pt x="14799" y="4021"/>
                  </a:cubicBezTo>
                  <a:cubicBezTo>
                    <a:pt x="14732" y="4021"/>
                    <a:pt x="14663" y="4019"/>
                    <a:pt x="14591" y="4016"/>
                  </a:cubicBezTo>
                  <a:cubicBezTo>
                    <a:pt x="14166" y="4000"/>
                    <a:pt x="13725" y="3988"/>
                    <a:pt x="13277" y="3988"/>
                  </a:cubicBezTo>
                  <a:cubicBezTo>
                    <a:pt x="9654" y="3988"/>
                    <a:pt x="5550" y="4721"/>
                    <a:pt x="5442" y="9184"/>
                  </a:cubicBezTo>
                  <a:cubicBezTo>
                    <a:pt x="5442" y="9184"/>
                    <a:pt x="4953" y="8849"/>
                    <a:pt x="4270" y="8849"/>
                  </a:cubicBezTo>
                  <a:cubicBezTo>
                    <a:pt x="3470" y="8849"/>
                    <a:pt x="2404" y="9310"/>
                    <a:pt x="1551" y="11311"/>
                  </a:cubicBezTo>
                  <a:cubicBezTo>
                    <a:pt x="1" y="15050"/>
                    <a:pt x="2524" y="22223"/>
                    <a:pt x="10761" y="31038"/>
                  </a:cubicBezTo>
                  <a:lnTo>
                    <a:pt x="8360" y="20673"/>
                  </a:lnTo>
                  <a:cubicBezTo>
                    <a:pt x="8360" y="20673"/>
                    <a:pt x="8542" y="20673"/>
                    <a:pt x="8785" y="20582"/>
                  </a:cubicBezTo>
                  <a:cubicBezTo>
                    <a:pt x="10214" y="25628"/>
                    <a:pt x="11369" y="33743"/>
                    <a:pt x="14013" y="36509"/>
                  </a:cubicBezTo>
                  <a:cubicBezTo>
                    <a:pt x="15050" y="37598"/>
                    <a:pt x="16050" y="37955"/>
                    <a:pt x="16916" y="37955"/>
                  </a:cubicBezTo>
                  <a:cubicBezTo>
                    <a:pt x="18565" y="37955"/>
                    <a:pt x="19728" y="36661"/>
                    <a:pt x="19728" y="36661"/>
                  </a:cubicBezTo>
                  <a:cubicBezTo>
                    <a:pt x="19728" y="36661"/>
                    <a:pt x="21460" y="39093"/>
                    <a:pt x="24317" y="39093"/>
                  </a:cubicBezTo>
                  <a:cubicBezTo>
                    <a:pt x="27175" y="39093"/>
                    <a:pt x="27479" y="35810"/>
                    <a:pt x="27479" y="35810"/>
                  </a:cubicBezTo>
                  <a:cubicBezTo>
                    <a:pt x="27784" y="35873"/>
                    <a:pt x="28062" y="35902"/>
                    <a:pt x="28314" y="35902"/>
                  </a:cubicBezTo>
                  <a:cubicBezTo>
                    <a:pt x="30495" y="35902"/>
                    <a:pt x="30725" y="33723"/>
                    <a:pt x="29880" y="32497"/>
                  </a:cubicBezTo>
                  <a:cubicBezTo>
                    <a:pt x="31491" y="31950"/>
                    <a:pt x="31157" y="29062"/>
                    <a:pt x="29606" y="28850"/>
                  </a:cubicBezTo>
                  <a:cubicBezTo>
                    <a:pt x="28421" y="28698"/>
                    <a:pt x="27631" y="27330"/>
                    <a:pt x="27266" y="26509"/>
                  </a:cubicBezTo>
                  <a:cubicBezTo>
                    <a:pt x="26773" y="24486"/>
                    <a:pt x="25754" y="23870"/>
                    <a:pt x="24514" y="23870"/>
                  </a:cubicBezTo>
                  <a:cubicBezTo>
                    <a:pt x="22698" y="23870"/>
                    <a:pt x="20409" y="25192"/>
                    <a:pt x="18603" y="25354"/>
                  </a:cubicBezTo>
                  <a:cubicBezTo>
                    <a:pt x="13801" y="25780"/>
                    <a:pt x="18360" y="31160"/>
                    <a:pt x="16050" y="31433"/>
                  </a:cubicBezTo>
                  <a:cubicBezTo>
                    <a:pt x="16001" y="31439"/>
                    <a:pt x="15953" y="31442"/>
                    <a:pt x="15906" y="31442"/>
                  </a:cubicBezTo>
                  <a:cubicBezTo>
                    <a:pt x="13318" y="31442"/>
                    <a:pt x="11785" y="22676"/>
                    <a:pt x="11278" y="19214"/>
                  </a:cubicBezTo>
                  <a:cubicBezTo>
                    <a:pt x="12311" y="18120"/>
                    <a:pt x="13010" y="16175"/>
                    <a:pt x="12007" y="12831"/>
                  </a:cubicBezTo>
                  <a:lnTo>
                    <a:pt x="12007" y="12831"/>
                  </a:lnTo>
                  <a:cubicBezTo>
                    <a:pt x="12007" y="12831"/>
                    <a:pt x="13976" y="13219"/>
                    <a:pt x="16448" y="13219"/>
                  </a:cubicBezTo>
                  <a:cubicBezTo>
                    <a:pt x="19885" y="13219"/>
                    <a:pt x="24296" y="12469"/>
                    <a:pt x="25746" y="8880"/>
                  </a:cubicBezTo>
                  <a:cubicBezTo>
                    <a:pt x="26625" y="6728"/>
                    <a:pt x="26507" y="6117"/>
                    <a:pt x="26090" y="6117"/>
                  </a:cubicBezTo>
                  <a:cubicBezTo>
                    <a:pt x="25580" y="6117"/>
                    <a:pt x="24622" y="7029"/>
                    <a:pt x="24486" y="7162"/>
                  </a:cubicBezTo>
                  <a:lnTo>
                    <a:pt x="24486" y="7162"/>
                  </a:lnTo>
                  <a:cubicBezTo>
                    <a:pt x="24761" y="6890"/>
                    <a:pt x="28385" y="3225"/>
                    <a:pt x="25898" y="855"/>
                  </a:cubicBezTo>
                  <a:cubicBezTo>
                    <a:pt x="25257" y="255"/>
                    <a:pt x="24595" y="0"/>
                    <a:pt x="23954" y="0"/>
                  </a:cubicBezTo>
                  <a:close/>
                </a:path>
              </a:pathLst>
            </a:custGeom>
            <a:solidFill>
              <a:srgbClr val="A36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51;p31">
              <a:extLst>
                <a:ext uri="{FF2B5EF4-FFF2-40B4-BE49-F238E27FC236}">
                  <a16:creationId xmlns:a16="http://schemas.microsoft.com/office/drawing/2014/main" id="{F408AE82-E973-61A6-A96A-C149E35F2D0B}"/>
                </a:ext>
              </a:extLst>
            </p:cNvPr>
            <p:cNvSpPr/>
            <p:nvPr/>
          </p:nvSpPr>
          <p:spPr>
            <a:xfrm>
              <a:off x="935225" y="5093463"/>
              <a:ext cx="684700" cy="876925"/>
            </a:xfrm>
            <a:custGeom>
              <a:avLst/>
              <a:gdLst/>
              <a:ahLst/>
              <a:cxnLst/>
              <a:rect l="l" t="t" r="r" b="b"/>
              <a:pathLst>
                <a:path w="27388" h="35077" extrusionOk="0">
                  <a:moveTo>
                    <a:pt x="12524" y="0"/>
                  </a:moveTo>
                  <a:cubicBezTo>
                    <a:pt x="9089" y="122"/>
                    <a:pt x="5563" y="1034"/>
                    <a:pt x="5441" y="5168"/>
                  </a:cubicBezTo>
                  <a:cubicBezTo>
                    <a:pt x="5441" y="5168"/>
                    <a:pt x="4959" y="4833"/>
                    <a:pt x="4283" y="4833"/>
                  </a:cubicBezTo>
                  <a:cubicBezTo>
                    <a:pt x="3491" y="4833"/>
                    <a:pt x="2434" y="5294"/>
                    <a:pt x="1581" y="7295"/>
                  </a:cubicBezTo>
                  <a:cubicBezTo>
                    <a:pt x="1" y="11034"/>
                    <a:pt x="2523" y="18207"/>
                    <a:pt x="10761" y="27022"/>
                  </a:cubicBezTo>
                  <a:lnTo>
                    <a:pt x="8390" y="16657"/>
                  </a:lnTo>
                  <a:cubicBezTo>
                    <a:pt x="8390" y="16657"/>
                    <a:pt x="8572" y="16657"/>
                    <a:pt x="8815" y="16566"/>
                  </a:cubicBezTo>
                  <a:cubicBezTo>
                    <a:pt x="10244" y="21612"/>
                    <a:pt x="11399" y="29727"/>
                    <a:pt x="14043" y="32493"/>
                  </a:cubicBezTo>
                  <a:cubicBezTo>
                    <a:pt x="15080" y="33582"/>
                    <a:pt x="16080" y="33939"/>
                    <a:pt x="16946" y="33939"/>
                  </a:cubicBezTo>
                  <a:cubicBezTo>
                    <a:pt x="18595" y="33939"/>
                    <a:pt x="19758" y="32645"/>
                    <a:pt x="19758" y="32645"/>
                  </a:cubicBezTo>
                  <a:cubicBezTo>
                    <a:pt x="19758" y="32645"/>
                    <a:pt x="21490" y="35077"/>
                    <a:pt x="24347" y="35077"/>
                  </a:cubicBezTo>
                  <a:cubicBezTo>
                    <a:pt x="26475" y="35077"/>
                    <a:pt x="27174" y="33284"/>
                    <a:pt x="27387" y="32341"/>
                  </a:cubicBezTo>
                  <a:lnTo>
                    <a:pt x="27387" y="32341"/>
                  </a:lnTo>
                  <a:cubicBezTo>
                    <a:pt x="26779" y="32706"/>
                    <a:pt x="26110" y="32919"/>
                    <a:pt x="25351" y="32980"/>
                  </a:cubicBezTo>
                  <a:cubicBezTo>
                    <a:pt x="25226" y="32988"/>
                    <a:pt x="25099" y="32993"/>
                    <a:pt x="24972" y="32993"/>
                  </a:cubicBezTo>
                  <a:cubicBezTo>
                    <a:pt x="23337" y="32993"/>
                    <a:pt x="21559" y="32275"/>
                    <a:pt x="20487" y="31034"/>
                  </a:cubicBezTo>
                  <a:cubicBezTo>
                    <a:pt x="19819" y="30305"/>
                    <a:pt x="19454" y="29423"/>
                    <a:pt x="19119" y="28511"/>
                  </a:cubicBezTo>
                  <a:cubicBezTo>
                    <a:pt x="18724" y="27417"/>
                    <a:pt x="18056" y="26384"/>
                    <a:pt x="17691" y="25259"/>
                  </a:cubicBezTo>
                  <a:cubicBezTo>
                    <a:pt x="17265" y="23982"/>
                    <a:pt x="17205" y="22463"/>
                    <a:pt x="18025" y="21429"/>
                  </a:cubicBezTo>
                  <a:lnTo>
                    <a:pt x="18025" y="21429"/>
                  </a:lnTo>
                  <a:cubicBezTo>
                    <a:pt x="14226" y="22220"/>
                    <a:pt x="18268" y="27144"/>
                    <a:pt x="16080" y="27417"/>
                  </a:cubicBezTo>
                  <a:cubicBezTo>
                    <a:pt x="16031" y="27423"/>
                    <a:pt x="15983" y="27426"/>
                    <a:pt x="15936" y="27426"/>
                  </a:cubicBezTo>
                  <a:cubicBezTo>
                    <a:pt x="13348" y="27426"/>
                    <a:pt x="11815" y="18660"/>
                    <a:pt x="11308" y="15198"/>
                  </a:cubicBezTo>
                  <a:cubicBezTo>
                    <a:pt x="12341" y="14104"/>
                    <a:pt x="13010" y="12159"/>
                    <a:pt x="12037" y="8815"/>
                  </a:cubicBezTo>
                  <a:lnTo>
                    <a:pt x="12037" y="8815"/>
                  </a:lnTo>
                  <a:cubicBezTo>
                    <a:pt x="12037" y="8815"/>
                    <a:pt x="13998" y="9200"/>
                    <a:pt x="16463" y="9200"/>
                  </a:cubicBezTo>
                  <a:cubicBezTo>
                    <a:pt x="19708" y="9200"/>
                    <a:pt x="23827" y="8533"/>
                    <a:pt x="25503" y="5441"/>
                  </a:cubicBezTo>
                  <a:lnTo>
                    <a:pt x="25503" y="5441"/>
                  </a:lnTo>
                  <a:cubicBezTo>
                    <a:pt x="23939" y="6626"/>
                    <a:pt x="21693" y="7441"/>
                    <a:pt x="19626" y="7441"/>
                  </a:cubicBezTo>
                  <a:cubicBezTo>
                    <a:pt x="19041" y="7441"/>
                    <a:pt x="18471" y="7375"/>
                    <a:pt x="17934" y="7235"/>
                  </a:cubicBezTo>
                  <a:cubicBezTo>
                    <a:pt x="15806" y="6657"/>
                    <a:pt x="12949" y="5259"/>
                    <a:pt x="12341" y="2918"/>
                  </a:cubicBezTo>
                  <a:cubicBezTo>
                    <a:pt x="12098" y="2006"/>
                    <a:pt x="12189" y="973"/>
                    <a:pt x="12524" y="0"/>
                  </a:cubicBezTo>
                  <a:close/>
                </a:path>
              </a:pathLst>
            </a:custGeom>
            <a:solidFill>
              <a:srgbClr val="8E4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52;p31">
              <a:extLst>
                <a:ext uri="{FF2B5EF4-FFF2-40B4-BE49-F238E27FC236}">
                  <a16:creationId xmlns:a16="http://schemas.microsoft.com/office/drawing/2014/main" id="{5BF9FD54-76EC-AE14-634C-C31CDAF37F12}"/>
                </a:ext>
              </a:extLst>
            </p:cNvPr>
            <p:cNvSpPr/>
            <p:nvPr/>
          </p:nvSpPr>
          <p:spPr>
            <a:xfrm>
              <a:off x="1379000" y="5649688"/>
              <a:ext cx="203675" cy="70325"/>
            </a:xfrm>
            <a:custGeom>
              <a:avLst/>
              <a:gdLst/>
              <a:ahLst/>
              <a:cxnLst/>
              <a:rect l="l" t="t" r="r" b="b"/>
              <a:pathLst>
                <a:path w="8147" h="2813" extrusionOk="0">
                  <a:moveTo>
                    <a:pt x="8147" y="1"/>
                  </a:moveTo>
                  <a:cubicBezTo>
                    <a:pt x="6353" y="639"/>
                    <a:pt x="1" y="1004"/>
                    <a:pt x="1" y="1004"/>
                  </a:cubicBezTo>
                  <a:cubicBezTo>
                    <a:pt x="1407" y="2339"/>
                    <a:pt x="2684" y="2813"/>
                    <a:pt x="3789" y="2813"/>
                  </a:cubicBezTo>
                  <a:cubicBezTo>
                    <a:pt x="6481" y="2813"/>
                    <a:pt x="8147" y="1"/>
                    <a:pt x="8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53;p31">
              <a:extLst>
                <a:ext uri="{FF2B5EF4-FFF2-40B4-BE49-F238E27FC236}">
                  <a16:creationId xmlns:a16="http://schemas.microsoft.com/office/drawing/2014/main" id="{21C6B939-136A-243E-B204-989816DE967C}"/>
                </a:ext>
              </a:extLst>
            </p:cNvPr>
            <p:cNvSpPr/>
            <p:nvPr/>
          </p:nvSpPr>
          <p:spPr>
            <a:xfrm>
              <a:off x="1442075" y="5409563"/>
              <a:ext cx="96525" cy="208250"/>
            </a:xfrm>
            <a:custGeom>
              <a:avLst/>
              <a:gdLst/>
              <a:ahLst/>
              <a:cxnLst/>
              <a:rect l="l" t="t" r="r" b="b"/>
              <a:pathLst>
                <a:path w="3861" h="8330" extrusionOk="0">
                  <a:moveTo>
                    <a:pt x="304" y="1"/>
                  </a:moveTo>
                  <a:cubicBezTo>
                    <a:pt x="274" y="335"/>
                    <a:pt x="244" y="639"/>
                    <a:pt x="274" y="974"/>
                  </a:cubicBezTo>
                  <a:cubicBezTo>
                    <a:pt x="274" y="1308"/>
                    <a:pt x="304" y="1612"/>
                    <a:pt x="335" y="1946"/>
                  </a:cubicBezTo>
                  <a:cubicBezTo>
                    <a:pt x="426" y="2585"/>
                    <a:pt x="608" y="3223"/>
                    <a:pt x="882" y="3800"/>
                  </a:cubicBezTo>
                  <a:cubicBezTo>
                    <a:pt x="1004" y="4104"/>
                    <a:pt x="1156" y="4408"/>
                    <a:pt x="1307" y="4682"/>
                  </a:cubicBezTo>
                  <a:cubicBezTo>
                    <a:pt x="1490" y="4986"/>
                    <a:pt x="1672" y="5259"/>
                    <a:pt x="1855" y="5503"/>
                  </a:cubicBezTo>
                  <a:cubicBezTo>
                    <a:pt x="2067" y="5776"/>
                    <a:pt x="2280" y="6019"/>
                    <a:pt x="2493" y="6262"/>
                  </a:cubicBezTo>
                  <a:cubicBezTo>
                    <a:pt x="2614" y="6354"/>
                    <a:pt x="2736" y="6475"/>
                    <a:pt x="2858" y="6597"/>
                  </a:cubicBezTo>
                  <a:cubicBezTo>
                    <a:pt x="2913" y="6630"/>
                    <a:pt x="2960" y="6663"/>
                    <a:pt x="3005" y="6698"/>
                  </a:cubicBezTo>
                  <a:lnTo>
                    <a:pt x="3005" y="6698"/>
                  </a:lnTo>
                  <a:cubicBezTo>
                    <a:pt x="2975" y="6725"/>
                    <a:pt x="2945" y="6752"/>
                    <a:pt x="2918" y="6779"/>
                  </a:cubicBezTo>
                  <a:cubicBezTo>
                    <a:pt x="2797" y="6870"/>
                    <a:pt x="2675" y="6962"/>
                    <a:pt x="2554" y="7053"/>
                  </a:cubicBezTo>
                  <a:cubicBezTo>
                    <a:pt x="2280" y="7205"/>
                    <a:pt x="2007" y="7387"/>
                    <a:pt x="1733" y="7509"/>
                  </a:cubicBezTo>
                  <a:cubicBezTo>
                    <a:pt x="1186" y="7813"/>
                    <a:pt x="578" y="8086"/>
                    <a:pt x="0" y="8329"/>
                  </a:cubicBezTo>
                  <a:cubicBezTo>
                    <a:pt x="639" y="8238"/>
                    <a:pt x="1277" y="8086"/>
                    <a:pt x="1885" y="7843"/>
                  </a:cubicBezTo>
                  <a:cubicBezTo>
                    <a:pt x="2189" y="7752"/>
                    <a:pt x="2493" y="7630"/>
                    <a:pt x="2797" y="7448"/>
                  </a:cubicBezTo>
                  <a:cubicBezTo>
                    <a:pt x="2949" y="7387"/>
                    <a:pt x="3101" y="7296"/>
                    <a:pt x="3222" y="7205"/>
                  </a:cubicBezTo>
                  <a:cubicBezTo>
                    <a:pt x="3314" y="7144"/>
                    <a:pt x="3374" y="7083"/>
                    <a:pt x="3435" y="7053"/>
                  </a:cubicBezTo>
                  <a:lnTo>
                    <a:pt x="3648" y="6840"/>
                  </a:lnTo>
                  <a:lnTo>
                    <a:pt x="3861" y="6658"/>
                  </a:lnTo>
                  <a:lnTo>
                    <a:pt x="3587" y="6445"/>
                  </a:lnTo>
                  <a:cubicBezTo>
                    <a:pt x="3496" y="6354"/>
                    <a:pt x="3374" y="6232"/>
                    <a:pt x="3283" y="6141"/>
                  </a:cubicBezTo>
                  <a:cubicBezTo>
                    <a:pt x="3162" y="6050"/>
                    <a:pt x="3070" y="5928"/>
                    <a:pt x="2949" y="5807"/>
                  </a:cubicBezTo>
                  <a:cubicBezTo>
                    <a:pt x="2736" y="5594"/>
                    <a:pt x="2554" y="5351"/>
                    <a:pt x="2371" y="5107"/>
                  </a:cubicBezTo>
                  <a:cubicBezTo>
                    <a:pt x="2007" y="4621"/>
                    <a:pt x="1672" y="4104"/>
                    <a:pt x="1399" y="3557"/>
                  </a:cubicBezTo>
                  <a:cubicBezTo>
                    <a:pt x="1277" y="3284"/>
                    <a:pt x="1156" y="3010"/>
                    <a:pt x="1034" y="2737"/>
                  </a:cubicBezTo>
                  <a:cubicBezTo>
                    <a:pt x="912" y="2433"/>
                    <a:pt x="821" y="2159"/>
                    <a:pt x="730" y="1855"/>
                  </a:cubicBezTo>
                  <a:cubicBezTo>
                    <a:pt x="639" y="1551"/>
                    <a:pt x="548" y="1247"/>
                    <a:pt x="487" y="943"/>
                  </a:cubicBezTo>
                  <a:cubicBezTo>
                    <a:pt x="426" y="639"/>
                    <a:pt x="365" y="335"/>
                    <a:pt x="304" y="1"/>
                  </a:cubicBez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354;p31">
              <a:extLst>
                <a:ext uri="{FF2B5EF4-FFF2-40B4-BE49-F238E27FC236}">
                  <a16:creationId xmlns:a16="http://schemas.microsoft.com/office/drawing/2014/main" id="{152039D8-CABF-9D6D-19E9-99C20E1212CE}"/>
                </a:ext>
              </a:extLst>
            </p:cNvPr>
            <p:cNvSpPr/>
            <p:nvPr/>
          </p:nvSpPr>
          <p:spPr>
            <a:xfrm>
              <a:off x="1450425" y="5357138"/>
              <a:ext cx="106425" cy="63850"/>
            </a:xfrm>
            <a:custGeom>
              <a:avLst/>
              <a:gdLst/>
              <a:ahLst/>
              <a:cxnLst/>
              <a:rect l="l" t="t" r="r" b="b"/>
              <a:pathLst>
                <a:path w="4257" h="2554" extrusionOk="0">
                  <a:moveTo>
                    <a:pt x="2341" y="1"/>
                  </a:moveTo>
                  <a:cubicBezTo>
                    <a:pt x="2220" y="1"/>
                    <a:pt x="2098" y="1"/>
                    <a:pt x="2007" y="31"/>
                  </a:cubicBezTo>
                  <a:lnTo>
                    <a:pt x="1673" y="122"/>
                  </a:lnTo>
                  <a:cubicBezTo>
                    <a:pt x="1551" y="122"/>
                    <a:pt x="1460" y="183"/>
                    <a:pt x="1369" y="244"/>
                  </a:cubicBezTo>
                  <a:cubicBezTo>
                    <a:pt x="1277" y="274"/>
                    <a:pt x="1156" y="335"/>
                    <a:pt x="1095" y="396"/>
                  </a:cubicBezTo>
                  <a:cubicBezTo>
                    <a:pt x="943" y="517"/>
                    <a:pt x="791" y="639"/>
                    <a:pt x="670" y="791"/>
                  </a:cubicBezTo>
                  <a:cubicBezTo>
                    <a:pt x="548" y="943"/>
                    <a:pt x="457" y="1095"/>
                    <a:pt x="366" y="1216"/>
                  </a:cubicBezTo>
                  <a:cubicBezTo>
                    <a:pt x="274" y="1368"/>
                    <a:pt x="214" y="1490"/>
                    <a:pt x="183" y="1642"/>
                  </a:cubicBezTo>
                  <a:cubicBezTo>
                    <a:pt x="62" y="1916"/>
                    <a:pt x="31" y="2128"/>
                    <a:pt x="31" y="2311"/>
                  </a:cubicBezTo>
                  <a:cubicBezTo>
                    <a:pt x="1" y="2463"/>
                    <a:pt x="31" y="2554"/>
                    <a:pt x="31" y="2554"/>
                  </a:cubicBezTo>
                  <a:cubicBezTo>
                    <a:pt x="31" y="2554"/>
                    <a:pt x="92" y="2493"/>
                    <a:pt x="214" y="2402"/>
                  </a:cubicBezTo>
                  <a:cubicBezTo>
                    <a:pt x="335" y="2311"/>
                    <a:pt x="518" y="2189"/>
                    <a:pt x="730" y="2007"/>
                  </a:cubicBezTo>
                  <a:cubicBezTo>
                    <a:pt x="913" y="1855"/>
                    <a:pt x="1125" y="1703"/>
                    <a:pt x="1369" y="1551"/>
                  </a:cubicBezTo>
                  <a:cubicBezTo>
                    <a:pt x="1429" y="1520"/>
                    <a:pt x="1460" y="1460"/>
                    <a:pt x="1521" y="1429"/>
                  </a:cubicBezTo>
                  <a:cubicBezTo>
                    <a:pt x="1581" y="1399"/>
                    <a:pt x="1642" y="1368"/>
                    <a:pt x="1703" y="1338"/>
                  </a:cubicBezTo>
                  <a:cubicBezTo>
                    <a:pt x="1764" y="1308"/>
                    <a:pt x="1825" y="1308"/>
                    <a:pt x="1855" y="1277"/>
                  </a:cubicBezTo>
                  <a:cubicBezTo>
                    <a:pt x="1916" y="1247"/>
                    <a:pt x="1977" y="1216"/>
                    <a:pt x="2037" y="1216"/>
                  </a:cubicBezTo>
                  <a:cubicBezTo>
                    <a:pt x="2098" y="1186"/>
                    <a:pt x="2159" y="1186"/>
                    <a:pt x="2189" y="1156"/>
                  </a:cubicBezTo>
                  <a:lnTo>
                    <a:pt x="2372" y="1125"/>
                  </a:lnTo>
                  <a:cubicBezTo>
                    <a:pt x="2402" y="1115"/>
                    <a:pt x="2436" y="1112"/>
                    <a:pt x="2472" y="1112"/>
                  </a:cubicBezTo>
                  <a:cubicBezTo>
                    <a:pt x="2544" y="1112"/>
                    <a:pt x="2625" y="1125"/>
                    <a:pt x="2706" y="1125"/>
                  </a:cubicBezTo>
                  <a:cubicBezTo>
                    <a:pt x="2828" y="1125"/>
                    <a:pt x="2949" y="1156"/>
                    <a:pt x="3071" y="1186"/>
                  </a:cubicBezTo>
                  <a:cubicBezTo>
                    <a:pt x="3192" y="1186"/>
                    <a:pt x="3284" y="1247"/>
                    <a:pt x="3405" y="1277"/>
                  </a:cubicBezTo>
                  <a:cubicBezTo>
                    <a:pt x="3527" y="1308"/>
                    <a:pt x="3648" y="1338"/>
                    <a:pt x="3739" y="1368"/>
                  </a:cubicBezTo>
                  <a:cubicBezTo>
                    <a:pt x="3831" y="1429"/>
                    <a:pt x="3922" y="1460"/>
                    <a:pt x="3983" y="1460"/>
                  </a:cubicBezTo>
                  <a:cubicBezTo>
                    <a:pt x="4135" y="1520"/>
                    <a:pt x="4256" y="1551"/>
                    <a:pt x="4256" y="1551"/>
                  </a:cubicBezTo>
                  <a:cubicBezTo>
                    <a:pt x="4256" y="1551"/>
                    <a:pt x="4226" y="1460"/>
                    <a:pt x="4165" y="1308"/>
                  </a:cubicBezTo>
                  <a:cubicBezTo>
                    <a:pt x="4104" y="1247"/>
                    <a:pt x="4074" y="1125"/>
                    <a:pt x="4013" y="1034"/>
                  </a:cubicBezTo>
                  <a:cubicBezTo>
                    <a:pt x="3952" y="943"/>
                    <a:pt x="3891" y="821"/>
                    <a:pt x="3800" y="730"/>
                  </a:cubicBezTo>
                  <a:cubicBezTo>
                    <a:pt x="3679" y="609"/>
                    <a:pt x="3588" y="487"/>
                    <a:pt x="3436" y="396"/>
                  </a:cubicBezTo>
                  <a:cubicBezTo>
                    <a:pt x="3284" y="305"/>
                    <a:pt x="3132" y="183"/>
                    <a:pt x="2949" y="122"/>
                  </a:cubicBezTo>
                  <a:cubicBezTo>
                    <a:pt x="2767" y="61"/>
                    <a:pt x="2554" y="1"/>
                    <a:pt x="2341" y="1"/>
                  </a:cubicBezTo>
                  <a:close/>
                </a:path>
              </a:pathLst>
            </a:custGeom>
            <a:solidFill>
              <a:srgbClr val="8E4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355;p31">
              <a:extLst>
                <a:ext uri="{FF2B5EF4-FFF2-40B4-BE49-F238E27FC236}">
                  <a16:creationId xmlns:a16="http://schemas.microsoft.com/office/drawing/2014/main" id="{32E53A3B-1DDD-2B2C-5D1C-BA1361B9399D}"/>
                </a:ext>
              </a:extLst>
            </p:cNvPr>
            <p:cNvSpPr/>
            <p:nvPr/>
          </p:nvSpPr>
          <p:spPr>
            <a:xfrm>
              <a:off x="1266550" y="5373463"/>
              <a:ext cx="150475" cy="72600"/>
            </a:xfrm>
            <a:custGeom>
              <a:avLst/>
              <a:gdLst/>
              <a:ahLst/>
              <a:cxnLst/>
              <a:rect l="l" t="t" r="r" b="b"/>
              <a:pathLst>
                <a:path w="6019" h="2904" extrusionOk="0">
                  <a:moveTo>
                    <a:pt x="2943" y="1"/>
                  </a:moveTo>
                  <a:cubicBezTo>
                    <a:pt x="2845" y="1"/>
                    <a:pt x="2745" y="6"/>
                    <a:pt x="2644" y="16"/>
                  </a:cubicBezTo>
                  <a:cubicBezTo>
                    <a:pt x="2371" y="47"/>
                    <a:pt x="2067" y="108"/>
                    <a:pt x="1824" y="229"/>
                  </a:cubicBezTo>
                  <a:cubicBezTo>
                    <a:pt x="1550" y="320"/>
                    <a:pt x="1337" y="503"/>
                    <a:pt x="1155" y="655"/>
                  </a:cubicBezTo>
                  <a:cubicBezTo>
                    <a:pt x="1034" y="746"/>
                    <a:pt x="973" y="807"/>
                    <a:pt x="882" y="898"/>
                  </a:cubicBezTo>
                  <a:cubicBezTo>
                    <a:pt x="790" y="989"/>
                    <a:pt x="730" y="1080"/>
                    <a:pt x="669" y="1171"/>
                  </a:cubicBezTo>
                  <a:cubicBezTo>
                    <a:pt x="517" y="1354"/>
                    <a:pt x="426" y="1536"/>
                    <a:pt x="334" y="1719"/>
                  </a:cubicBezTo>
                  <a:cubicBezTo>
                    <a:pt x="243" y="1870"/>
                    <a:pt x="182" y="2053"/>
                    <a:pt x="152" y="2205"/>
                  </a:cubicBezTo>
                  <a:cubicBezTo>
                    <a:pt x="91" y="2326"/>
                    <a:pt x="61" y="2478"/>
                    <a:pt x="61" y="2570"/>
                  </a:cubicBezTo>
                  <a:cubicBezTo>
                    <a:pt x="0" y="2782"/>
                    <a:pt x="0" y="2904"/>
                    <a:pt x="0" y="2904"/>
                  </a:cubicBezTo>
                  <a:cubicBezTo>
                    <a:pt x="0" y="2904"/>
                    <a:pt x="91" y="2813"/>
                    <a:pt x="243" y="2661"/>
                  </a:cubicBezTo>
                  <a:cubicBezTo>
                    <a:pt x="395" y="2509"/>
                    <a:pt x="608" y="2296"/>
                    <a:pt x="851" y="2083"/>
                  </a:cubicBezTo>
                  <a:cubicBezTo>
                    <a:pt x="973" y="1962"/>
                    <a:pt x="1125" y="1840"/>
                    <a:pt x="1246" y="1749"/>
                  </a:cubicBezTo>
                  <a:cubicBezTo>
                    <a:pt x="1398" y="1627"/>
                    <a:pt x="1550" y="1506"/>
                    <a:pt x="1702" y="1415"/>
                  </a:cubicBezTo>
                  <a:cubicBezTo>
                    <a:pt x="1885" y="1323"/>
                    <a:pt x="2037" y="1263"/>
                    <a:pt x="2219" y="1202"/>
                  </a:cubicBezTo>
                  <a:cubicBezTo>
                    <a:pt x="2401" y="1141"/>
                    <a:pt x="2584" y="1111"/>
                    <a:pt x="2766" y="1080"/>
                  </a:cubicBezTo>
                  <a:cubicBezTo>
                    <a:pt x="2856" y="1069"/>
                    <a:pt x="2948" y="1064"/>
                    <a:pt x="3040" y="1064"/>
                  </a:cubicBezTo>
                  <a:cubicBezTo>
                    <a:pt x="3696" y="1064"/>
                    <a:pt x="4395" y="1327"/>
                    <a:pt x="4955" y="1567"/>
                  </a:cubicBezTo>
                  <a:cubicBezTo>
                    <a:pt x="5259" y="1688"/>
                    <a:pt x="5532" y="1810"/>
                    <a:pt x="5714" y="1901"/>
                  </a:cubicBezTo>
                  <a:cubicBezTo>
                    <a:pt x="5897" y="1992"/>
                    <a:pt x="6018" y="2053"/>
                    <a:pt x="6018" y="2053"/>
                  </a:cubicBezTo>
                  <a:cubicBezTo>
                    <a:pt x="6018" y="2053"/>
                    <a:pt x="5958" y="1931"/>
                    <a:pt x="5836" y="1749"/>
                  </a:cubicBezTo>
                  <a:cubicBezTo>
                    <a:pt x="5745" y="1567"/>
                    <a:pt x="5562" y="1323"/>
                    <a:pt x="5289" y="1050"/>
                  </a:cubicBezTo>
                  <a:cubicBezTo>
                    <a:pt x="5015" y="776"/>
                    <a:pt x="4651" y="503"/>
                    <a:pt x="4225" y="290"/>
                  </a:cubicBezTo>
                  <a:cubicBezTo>
                    <a:pt x="3849" y="114"/>
                    <a:pt x="3410" y="1"/>
                    <a:pt x="2943" y="1"/>
                  </a:cubicBezTo>
                  <a:close/>
                </a:path>
              </a:pathLst>
            </a:custGeom>
            <a:solidFill>
              <a:srgbClr val="8E4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356;p31">
              <a:extLst>
                <a:ext uri="{FF2B5EF4-FFF2-40B4-BE49-F238E27FC236}">
                  <a16:creationId xmlns:a16="http://schemas.microsoft.com/office/drawing/2014/main" id="{C5AD99E4-9CA8-333E-B590-B9CF9DBA7887}"/>
                </a:ext>
              </a:extLst>
            </p:cNvPr>
            <p:cNvSpPr/>
            <p:nvPr/>
          </p:nvSpPr>
          <p:spPr>
            <a:xfrm>
              <a:off x="1329600" y="5470363"/>
              <a:ext cx="64625" cy="48650"/>
            </a:xfrm>
            <a:custGeom>
              <a:avLst/>
              <a:gdLst/>
              <a:ahLst/>
              <a:cxnLst/>
              <a:rect l="l" t="t" r="r" b="b"/>
              <a:pathLst>
                <a:path w="2585" h="1946" extrusionOk="0">
                  <a:moveTo>
                    <a:pt x="2341" y="1"/>
                  </a:moveTo>
                  <a:lnTo>
                    <a:pt x="2341" y="1"/>
                  </a:lnTo>
                  <a:cubicBezTo>
                    <a:pt x="2341" y="1"/>
                    <a:pt x="2372" y="61"/>
                    <a:pt x="2372" y="213"/>
                  </a:cubicBezTo>
                  <a:cubicBezTo>
                    <a:pt x="2402" y="335"/>
                    <a:pt x="2402" y="487"/>
                    <a:pt x="2372" y="700"/>
                  </a:cubicBezTo>
                  <a:cubicBezTo>
                    <a:pt x="2311" y="912"/>
                    <a:pt x="2220" y="1125"/>
                    <a:pt x="2068" y="1308"/>
                  </a:cubicBezTo>
                  <a:cubicBezTo>
                    <a:pt x="2007" y="1399"/>
                    <a:pt x="1916" y="1460"/>
                    <a:pt x="1794" y="1520"/>
                  </a:cubicBezTo>
                  <a:cubicBezTo>
                    <a:pt x="1764" y="1520"/>
                    <a:pt x="1703" y="1520"/>
                    <a:pt x="1673" y="1551"/>
                  </a:cubicBezTo>
                  <a:lnTo>
                    <a:pt x="1551" y="1551"/>
                  </a:lnTo>
                  <a:lnTo>
                    <a:pt x="1521" y="1581"/>
                  </a:lnTo>
                  <a:cubicBezTo>
                    <a:pt x="1551" y="1551"/>
                    <a:pt x="1521" y="1551"/>
                    <a:pt x="1521" y="1551"/>
                  </a:cubicBezTo>
                  <a:lnTo>
                    <a:pt x="1308" y="1551"/>
                  </a:lnTo>
                  <a:cubicBezTo>
                    <a:pt x="1247" y="1520"/>
                    <a:pt x="1186" y="1520"/>
                    <a:pt x="1126" y="1490"/>
                  </a:cubicBezTo>
                  <a:cubicBezTo>
                    <a:pt x="1034" y="1429"/>
                    <a:pt x="913" y="1368"/>
                    <a:pt x="822" y="1277"/>
                  </a:cubicBezTo>
                  <a:cubicBezTo>
                    <a:pt x="730" y="1186"/>
                    <a:pt x="639" y="1095"/>
                    <a:pt x="578" y="1004"/>
                  </a:cubicBezTo>
                  <a:cubicBezTo>
                    <a:pt x="518" y="912"/>
                    <a:pt x="426" y="821"/>
                    <a:pt x="366" y="730"/>
                  </a:cubicBezTo>
                  <a:cubicBezTo>
                    <a:pt x="153" y="396"/>
                    <a:pt x="1" y="122"/>
                    <a:pt x="1" y="122"/>
                  </a:cubicBezTo>
                  <a:lnTo>
                    <a:pt x="1" y="122"/>
                  </a:lnTo>
                  <a:cubicBezTo>
                    <a:pt x="1" y="122"/>
                    <a:pt x="1" y="426"/>
                    <a:pt x="183" y="852"/>
                  </a:cubicBezTo>
                  <a:cubicBezTo>
                    <a:pt x="214" y="943"/>
                    <a:pt x="274" y="1064"/>
                    <a:pt x="335" y="1186"/>
                  </a:cubicBezTo>
                  <a:cubicBezTo>
                    <a:pt x="396" y="1277"/>
                    <a:pt x="487" y="1399"/>
                    <a:pt x="578" y="1520"/>
                  </a:cubicBezTo>
                  <a:cubicBezTo>
                    <a:pt x="700" y="1612"/>
                    <a:pt x="822" y="1733"/>
                    <a:pt x="974" y="1794"/>
                  </a:cubicBezTo>
                  <a:cubicBezTo>
                    <a:pt x="1034" y="1855"/>
                    <a:pt x="1126" y="1885"/>
                    <a:pt x="1217" y="1885"/>
                  </a:cubicBezTo>
                  <a:cubicBezTo>
                    <a:pt x="1278" y="1916"/>
                    <a:pt x="1369" y="1946"/>
                    <a:pt x="1460" y="1946"/>
                  </a:cubicBezTo>
                  <a:lnTo>
                    <a:pt x="1612" y="1946"/>
                  </a:lnTo>
                  <a:lnTo>
                    <a:pt x="1703" y="1916"/>
                  </a:lnTo>
                  <a:cubicBezTo>
                    <a:pt x="1794" y="1916"/>
                    <a:pt x="1885" y="1885"/>
                    <a:pt x="1977" y="1824"/>
                  </a:cubicBezTo>
                  <a:cubicBezTo>
                    <a:pt x="2129" y="1764"/>
                    <a:pt x="2250" y="1642"/>
                    <a:pt x="2341" y="1490"/>
                  </a:cubicBezTo>
                  <a:cubicBezTo>
                    <a:pt x="2524" y="1247"/>
                    <a:pt x="2585" y="943"/>
                    <a:pt x="2585" y="730"/>
                  </a:cubicBezTo>
                  <a:cubicBezTo>
                    <a:pt x="2585" y="487"/>
                    <a:pt x="2524" y="305"/>
                    <a:pt x="2463" y="183"/>
                  </a:cubicBezTo>
                  <a:cubicBezTo>
                    <a:pt x="2402" y="61"/>
                    <a:pt x="2341" y="1"/>
                    <a:pt x="2341" y="1"/>
                  </a:cubicBezTo>
                  <a:close/>
                </a:path>
              </a:pathLst>
            </a:custGeom>
            <a:solidFill>
              <a:srgbClr val="242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357;p31">
              <a:extLst>
                <a:ext uri="{FF2B5EF4-FFF2-40B4-BE49-F238E27FC236}">
                  <a16:creationId xmlns:a16="http://schemas.microsoft.com/office/drawing/2014/main" id="{29874158-E2B1-8FCB-D2F2-ED24A24A197F}"/>
                </a:ext>
              </a:extLst>
            </p:cNvPr>
            <p:cNvSpPr/>
            <p:nvPr/>
          </p:nvSpPr>
          <p:spPr>
            <a:xfrm>
              <a:off x="1478550" y="5450613"/>
              <a:ext cx="64625" cy="48650"/>
            </a:xfrm>
            <a:custGeom>
              <a:avLst/>
              <a:gdLst/>
              <a:ahLst/>
              <a:cxnLst/>
              <a:rect l="l" t="t" r="r" b="b"/>
              <a:pathLst>
                <a:path w="2585" h="1946" extrusionOk="0">
                  <a:moveTo>
                    <a:pt x="2341" y="0"/>
                  </a:moveTo>
                  <a:lnTo>
                    <a:pt x="2341" y="0"/>
                  </a:lnTo>
                  <a:cubicBezTo>
                    <a:pt x="2341" y="0"/>
                    <a:pt x="2371" y="61"/>
                    <a:pt x="2371" y="213"/>
                  </a:cubicBezTo>
                  <a:cubicBezTo>
                    <a:pt x="2402" y="335"/>
                    <a:pt x="2402" y="517"/>
                    <a:pt x="2341" y="699"/>
                  </a:cubicBezTo>
                  <a:cubicBezTo>
                    <a:pt x="2311" y="882"/>
                    <a:pt x="2219" y="1125"/>
                    <a:pt x="2067" y="1307"/>
                  </a:cubicBezTo>
                  <a:cubicBezTo>
                    <a:pt x="2007" y="1399"/>
                    <a:pt x="1915" y="1459"/>
                    <a:pt x="1794" y="1490"/>
                  </a:cubicBezTo>
                  <a:cubicBezTo>
                    <a:pt x="1763" y="1520"/>
                    <a:pt x="1703" y="1520"/>
                    <a:pt x="1672" y="1550"/>
                  </a:cubicBezTo>
                  <a:lnTo>
                    <a:pt x="1551" y="1550"/>
                  </a:lnTo>
                  <a:lnTo>
                    <a:pt x="1520" y="1581"/>
                  </a:lnTo>
                  <a:cubicBezTo>
                    <a:pt x="1551" y="1550"/>
                    <a:pt x="1520" y="1550"/>
                    <a:pt x="1520" y="1550"/>
                  </a:cubicBezTo>
                  <a:lnTo>
                    <a:pt x="1307" y="1550"/>
                  </a:lnTo>
                  <a:cubicBezTo>
                    <a:pt x="1247" y="1520"/>
                    <a:pt x="1186" y="1490"/>
                    <a:pt x="1125" y="1490"/>
                  </a:cubicBezTo>
                  <a:cubicBezTo>
                    <a:pt x="1034" y="1429"/>
                    <a:pt x="912" y="1368"/>
                    <a:pt x="821" y="1277"/>
                  </a:cubicBezTo>
                  <a:cubicBezTo>
                    <a:pt x="730" y="1186"/>
                    <a:pt x="639" y="1095"/>
                    <a:pt x="578" y="1003"/>
                  </a:cubicBezTo>
                  <a:cubicBezTo>
                    <a:pt x="487" y="912"/>
                    <a:pt x="426" y="821"/>
                    <a:pt x="365" y="730"/>
                  </a:cubicBezTo>
                  <a:cubicBezTo>
                    <a:pt x="122" y="396"/>
                    <a:pt x="1" y="122"/>
                    <a:pt x="0" y="122"/>
                  </a:cubicBezTo>
                  <a:lnTo>
                    <a:pt x="0" y="122"/>
                  </a:lnTo>
                  <a:cubicBezTo>
                    <a:pt x="0" y="122"/>
                    <a:pt x="0" y="426"/>
                    <a:pt x="183" y="851"/>
                  </a:cubicBezTo>
                  <a:cubicBezTo>
                    <a:pt x="213" y="943"/>
                    <a:pt x="274" y="1064"/>
                    <a:pt x="335" y="1186"/>
                  </a:cubicBezTo>
                  <a:cubicBezTo>
                    <a:pt x="396" y="1307"/>
                    <a:pt x="487" y="1399"/>
                    <a:pt x="578" y="1520"/>
                  </a:cubicBezTo>
                  <a:cubicBezTo>
                    <a:pt x="700" y="1642"/>
                    <a:pt x="821" y="1733"/>
                    <a:pt x="973" y="1824"/>
                  </a:cubicBezTo>
                  <a:cubicBezTo>
                    <a:pt x="1034" y="1854"/>
                    <a:pt x="1125" y="1885"/>
                    <a:pt x="1216" y="1915"/>
                  </a:cubicBezTo>
                  <a:cubicBezTo>
                    <a:pt x="1277" y="1915"/>
                    <a:pt x="1368" y="1946"/>
                    <a:pt x="1459" y="1946"/>
                  </a:cubicBezTo>
                  <a:lnTo>
                    <a:pt x="1581" y="1946"/>
                  </a:lnTo>
                  <a:lnTo>
                    <a:pt x="1703" y="1915"/>
                  </a:lnTo>
                  <a:cubicBezTo>
                    <a:pt x="1794" y="1915"/>
                    <a:pt x="1885" y="1885"/>
                    <a:pt x="1976" y="1824"/>
                  </a:cubicBezTo>
                  <a:cubicBezTo>
                    <a:pt x="2128" y="1763"/>
                    <a:pt x="2250" y="1642"/>
                    <a:pt x="2341" y="1520"/>
                  </a:cubicBezTo>
                  <a:cubicBezTo>
                    <a:pt x="2523" y="1247"/>
                    <a:pt x="2584" y="943"/>
                    <a:pt x="2584" y="730"/>
                  </a:cubicBezTo>
                  <a:cubicBezTo>
                    <a:pt x="2584" y="487"/>
                    <a:pt x="2523" y="304"/>
                    <a:pt x="2463" y="183"/>
                  </a:cubicBezTo>
                  <a:cubicBezTo>
                    <a:pt x="2402" y="61"/>
                    <a:pt x="2341" y="0"/>
                    <a:pt x="2341" y="0"/>
                  </a:cubicBezTo>
                  <a:close/>
                </a:path>
              </a:pathLst>
            </a:custGeom>
            <a:solidFill>
              <a:srgbClr val="242A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358;p31">
              <a:extLst>
                <a:ext uri="{FF2B5EF4-FFF2-40B4-BE49-F238E27FC236}">
                  <a16:creationId xmlns:a16="http://schemas.microsoft.com/office/drawing/2014/main" id="{B2E05936-0D8C-FB2A-2434-121D0FA88C08}"/>
                </a:ext>
              </a:extLst>
            </p:cNvPr>
            <p:cNvSpPr/>
            <p:nvPr/>
          </p:nvSpPr>
          <p:spPr>
            <a:xfrm>
              <a:off x="1044475" y="5461963"/>
              <a:ext cx="137750" cy="189600"/>
            </a:xfrm>
            <a:custGeom>
              <a:avLst/>
              <a:gdLst/>
              <a:ahLst/>
              <a:cxnLst/>
              <a:rect l="l" t="t" r="r" b="b"/>
              <a:pathLst>
                <a:path w="5510" h="7584" extrusionOk="0">
                  <a:moveTo>
                    <a:pt x="2528" y="1"/>
                  </a:moveTo>
                  <a:cubicBezTo>
                    <a:pt x="0" y="1"/>
                    <a:pt x="2679" y="7584"/>
                    <a:pt x="4536" y="7584"/>
                  </a:cubicBezTo>
                  <a:cubicBezTo>
                    <a:pt x="4910" y="7584"/>
                    <a:pt x="5251" y="7276"/>
                    <a:pt x="5509" y="6537"/>
                  </a:cubicBezTo>
                  <a:cubicBezTo>
                    <a:pt x="5509" y="6537"/>
                    <a:pt x="5388" y="154"/>
                    <a:pt x="2591" y="2"/>
                  </a:cubicBezTo>
                  <a:cubicBezTo>
                    <a:pt x="2570" y="1"/>
                    <a:pt x="2549" y="1"/>
                    <a:pt x="2528" y="1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359;p31">
              <a:extLst>
                <a:ext uri="{FF2B5EF4-FFF2-40B4-BE49-F238E27FC236}">
                  <a16:creationId xmlns:a16="http://schemas.microsoft.com/office/drawing/2014/main" id="{F0C5CAB1-F09C-7771-4949-24925F1ED440}"/>
                </a:ext>
              </a:extLst>
            </p:cNvPr>
            <p:cNvSpPr/>
            <p:nvPr/>
          </p:nvSpPr>
          <p:spPr>
            <a:xfrm>
              <a:off x="1103150" y="5485563"/>
              <a:ext cx="65400" cy="144400"/>
            </a:xfrm>
            <a:custGeom>
              <a:avLst/>
              <a:gdLst/>
              <a:ahLst/>
              <a:cxnLst/>
              <a:rect l="l" t="t" r="r" b="b"/>
              <a:pathLst>
                <a:path w="2616" h="5776" extrusionOk="0">
                  <a:moveTo>
                    <a:pt x="548" y="1"/>
                  </a:moveTo>
                  <a:cubicBezTo>
                    <a:pt x="305" y="92"/>
                    <a:pt x="153" y="274"/>
                    <a:pt x="92" y="456"/>
                  </a:cubicBezTo>
                  <a:cubicBezTo>
                    <a:pt x="1" y="760"/>
                    <a:pt x="1" y="1064"/>
                    <a:pt x="31" y="1368"/>
                  </a:cubicBezTo>
                  <a:cubicBezTo>
                    <a:pt x="31" y="1672"/>
                    <a:pt x="92" y="1946"/>
                    <a:pt x="183" y="2219"/>
                  </a:cubicBezTo>
                  <a:cubicBezTo>
                    <a:pt x="214" y="1946"/>
                    <a:pt x="244" y="1642"/>
                    <a:pt x="275" y="1368"/>
                  </a:cubicBezTo>
                  <a:cubicBezTo>
                    <a:pt x="305" y="1095"/>
                    <a:pt x="366" y="821"/>
                    <a:pt x="487" y="608"/>
                  </a:cubicBezTo>
                  <a:cubicBezTo>
                    <a:pt x="548" y="517"/>
                    <a:pt x="609" y="487"/>
                    <a:pt x="639" y="487"/>
                  </a:cubicBezTo>
                  <a:lnTo>
                    <a:pt x="670" y="487"/>
                  </a:lnTo>
                  <a:lnTo>
                    <a:pt x="730" y="517"/>
                  </a:lnTo>
                  <a:lnTo>
                    <a:pt x="822" y="548"/>
                  </a:lnTo>
                  <a:lnTo>
                    <a:pt x="852" y="548"/>
                  </a:lnTo>
                  <a:lnTo>
                    <a:pt x="852" y="578"/>
                  </a:lnTo>
                  <a:cubicBezTo>
                    <a:pt x="943" y="608"/>
                    <a:pt x="1004" y="700"/>
                    <a:pt x="1095" y="791"/>
                  </a:cubicBezTo>
                  <a:cubicBezTo>
                    <a:pt x="1156" y="912"/>
                    <a:pt x="1217" y="1004"/>
                    <a:pt x="1278" y="1125"/>
                  </a:cubicBezTo>
                  <a:cubicBezTo>
                    <a:pt x="1369" y="1368"/>
                    <a:pt x="1460" y="1611"/>
                    <a:pt x="1551" y="1885"/>
                  </a:cubicBezTo>
                  <a:cubicBezTo>
                    <a:pt x="1612" y="2159"/>
                    <a:pt x="1703" y="2402"/>
                    <a:pt x="1764" y="2675"/>
                  </a:cubicBezTo>
                  <a:cubicBezTo>
                    <a:pt x="1872" y="3162"/>
                    <a:pt x="1980" y="3673"/>
                    <a:pt x="2067" y="4165"/>
                  </a:cubicBezTo>
                  <a:lnTo>
                    <a:pt x="2067" y="4165"/>
                  </a:lnTo>
                  <a:cubicBezTo>
                    <a:pt x="2045" y="4172"/>
                    <a:pt x="2022" y="4180"/>
                    <a:pt x="2007" y="4195"/>
                  </a:cubicBezTo>
                  <a:cubicBezTo>
                    <a:pt x="1946" y="4225"/>
                    <a:pt x="1886" y="4256"/>
                    <a:pt x="1855" y="4286"/>
                  </a:cubicBezTo>
                  <a:cubicBezTo>
                    <a:pt x="1794" y="4317"/>
                    <a:pt x="1764" y="4377"/>
                    <a:pt x="1703" y="4408"/>
                  </a:cubicBezTo>
                  <a:cubicBezTo>
                    <a:pt x="1673" y="4438"/>
                    <a:pt x="1642" y="4529"/>
                    <a:pt x="1612" y="4590"/>
                  </a:cubicBezTo>
                  <a:cubicBezTo>
                    <a:pt x="1582" y="4651"/>
                    <a:pt x="1582" y="4712"/>
                    <a:pt x="1582" y="4803"/>
                  </a:cubicBezTo>
                  <a:cubicBezTo>
                    <a:pt x="1582" y="4925"/>
                    <a:pt x="1642" y="5016"/>
                    <a:pt x="1703" y="5107"/>
                  </a:cubicBezTo>
                  <a:cubicBezTo>
                    <a:pt x="1825" y="5289"/>
                    <a:pt x="1977" y="5411"/>
                    <a:pt x="2129" y="5502"/>
                  </a:cubicBezTo>
                  <a:cubicBezTo>
                    <a:pt x="2281" y="5624"/>
                    <a:pt x="2433" y="5715"/>
                    <a:pt x="2615" y="5776"/>
                  </a:cubicBezTo>
                  <a:cubicBezTo>
                    <a:pt x="2463" y="5654"/>
                    <a:pt x="2341" y="5533"/>
                    <a:pt x="2220" y="5381"/>
                  </a:cubicBezTo>
                  <a:cubicBezTo>
                    <a:pt x="2129" y="5259"/>
                    <a:pt x="2007" y="5107"/>
                    <a:pt x="1946" y="4955"/>
                  </a:cubicBezTo>
                  <a:cubicBezTo>
                    <a:pt x="1946" y="4894"/>
                    <a:pt x="1916" y="4833"/>
                    <a:pt x="1916" y="4773"/>
                  </a:cubicBezTo>
                  <a:cubicBezTo>
                    <a:pt x="1946" y="4773"/>
                    <a:pt x="1916" y="4742"/>
                    <a:pt x="1946" y="4742"/>
                  </a:cubicBezTo>
                  <a:cubicBezTo>
                    <a:pt x="1977" y="4712"/>
                    <a:pt x="1977" y="4712"/>
                    <a:pt x="2007" y="4681"/>
                  </a:cubicBezTo>
                  <a:cubicBezTo>
                    <a:pt x="2037" y="4681"/>
                    <a:pt x="2037" y="4651"/>
                    <a:pt x="2068" y="4651"/>
                  </a:cubicBezTo>
                  <a:cubicBezTo>
                    <a:pt x="2098" y="4651"/>
                    <a:pt x="2129" y="4621"/>
                    <a:pt x="2159" y="4621"/>
                  </a:cubicBezTo>
                  <a:cubicBezTo>
                    <a:pt x="2189" y="4590"/>
                    <a:pt x="2250" y="4590"/>
                    <a:pt x="2281" y="4590"/>
                  </a:cubicBezTo>
                  <a:lnTo>
                    <a:pt x="2372" y="4560"/>
                  </a:lnTo>
                  <a:lnTo>
                    <a:pt x="2585" y="4529"/>
                  </a:lnTo>
                  <a:lnTo>
                    <a:pt x="2585" y="4317"/>
                  </a:lnTo>
                  <a:cubicBezTo>
                    <a:pt x="2554" y="3709"/>
                    <a:pt x="2493" y="3131"/>
                    <a:pt x="2372" y="2554"/>
                  </a:cubicBezTo>
                  <a:cubicBezTo>
                    <a:pt x="2311" y="2280"/>
                    <a:pt x="2250" y="1976"/>
                    <a:pt x="2159" y="1703"/>
                  </a:cubicBezTo>
                  <a:cubicBezTo>
                    <a:pt x="2068" y="1429"/>
                    <a:pt x="1977" y="1125"/>
                    <a:pt x="1825" y="852"/>
                  </a:cubicBezTo>
                  <a:cubicBezTo>
                    <a:pt x="1734" y="730"/>
                    <a:pt x="1642" y="578"/>
                    <a:pt x="1551" y="456"/>
                  </a:cubicBezTo>
                  <a:cubicBezTo>
                    <a:pt x="1430" y="335"/>
                    <a:pt x="1308" y="183"/>
                    <a:pt x="1126" y="92"/>
                  </a:cubicBezTo>
                  <a:lnTo>
                    <a:pt x="1065" y="61"/>
                  </a:lnTo>
                  <a:lnTo>
                    <a:pt x="1004" y="31"/>
                  </a:lnTo>
                  <a:lnTo>
                    <a:pt x="974" y="3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360;p31">
              <a:extLst>
                <a:ext uri="{FF2B5EF4-FFF2-40B4-BE49-F238E27FC236}">
                  <a16:creationId xmlns:a16="http://schemas.microsoft.com/office/drawing/2014/main" id="{922DD2B1-F4D9-26F7-BA31-9D1163E3FD52}"/>
                </a:ext>
              </a:extLst>
            </p:cNvPr>
            <p:cNvSpPr/>
            <p:nvPr/>
          </p:nvSpPr>
          <p:spPr>
            <a:xfrm>
              <a:off x="-38200" y="5909588"/>
              <a:ext cx="1142900" cy="1389825"/>
            </a:xfrm>
            <a:custGeom>
              <a:avLst/>
              <a:gdLst/>
              <a:ahLst/>
              <a:cxnLst/>
              <a:rect l="l" t="t" r="r" b="b"/>
              <a:pathLst>
                <a:path w="45716" h="55593" extrusionOk="0">
                  <a:moveTo>
                    <a:pt x="11946" y="0"/>
                  </a:moveTo>
                  <a:cubicBezTo>
                    <a:pt x="11946" y="0"/>
                    <a:pt x="1" y="9848"/>
                    <a:pt x="7356" y="18572"/>
                  </a:cubicBezTo>
                  <a:cubicBezTo>
                    <a:pt x="14682" y="27265"/>
                    <a:pt x="21551" y="38511"/>
                    <a:pt x="21551" y="38511"/>
                  </a:cubicBezTo>
                  <a:lnTo>
                    <a:pt x="5502" y="42402"/>
                  </a:lnTo>
                  <a:cubicBezTo>
                    <a:pt x="5502" y="42402"/>
                    <a:pt x="821" y="54864"/>
                    <a:pt x="10092" y="55472"/>
                  </a:cubicBezTo>
                  <a:cubicBezTo>
                    <a:pt x="11312" y="55554"/>
                    <a:pt x="12537" y="55592"/>
                    <a:pt x="13762" y="55592"/>
                  </a:cubicBezTo>
                  <a:cubicBezTo>
                    <a:pt x="29815" y="55592"/>
                    <a:pt x="45716" y="49059"/>
                    <a:pt x="45716" y="49059"/>
                  </a:cubicBezTo>
                  <a:cubicBezTo>
                    <a:pt x="45716" y="49059"/>
                    <a:pt x="37144" y="33131"/>
                    <a:pt x="32554" y="24286"/>
                  </a:cubicBezTo>
                  <a:cubicBezTo>
                    <a:pt x="26597" y="12858"/>
                    <a:pt x="11946" y="0"/>
                    <a:pt x="11946" y="0"/>
                  </a:cubicBezTo>
                  <a:close/>
                </a:path>
              </a:pathLst>
            </a:custGeom>
            <a:solidFill>
              <a:srgbClr val="467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361;p31">
              <a:extLst>
                <a:ext uri="{FF2B5EF4-FFF2-40B4-BE49-F238E27FC236}">
                  <a16:creationId xmlns:a16="http://schemas.microsoft.com/office/drawing/2014/main" id="{15ED7E71-51FA-04C1-789C-7FF4CB775F86}"/>
                </a:ext>
              </a:extLst>
            </p:cNvPr>
            <p:cNvSpPr/>
            <p:nvPr/>
          </p:nvSpPr>
          <p:spPr>
            <a:xfrm>
              <a:off x="749050" y="6522813"/>
              <a:ext cx="355650" cy="647450"/>
            </a:xfrm>
            <a:custGeom>
              <a:avLst/>
              <a:gdLst/>
              <a:ahLst/>
              <a:cxnLst/>
              <a:rect l="l" t="t" r="r" b="b"/>
              <a:pathLst>
                <a:path w="14226" h="25898" extrusionOk="0">
                  <a:moveTo>
                    <a:pt x="1186" y="0"/>
                  </a:moveTo>
                  <a:cubicBezTo>
                    <a:pt x="943" y="2341"/>
                    <a:pt x="365" y="4621"/>
                    <a:pt x="213" y="6991"/>
                  </a:cubicBezTo>
                  <a:cubicBezTo>
                    <a:pt x="1" y="10457"/>
                    <a:pt x="1095" y="13739"/>
                    <a:pt x="2706" y="16779"/>
                  </a:cubicBezTo>
                  <a:cubicBezTo>
                    <a:pt x="4590" y="20305"/>
                    <a:pt x="7144" y="23283"/>
                    <a:pt x="10092" y="25898"/>
                  </a:cubicBezTo>
                  <a:cubicBezTo>
                    <a:pt x="12584" y="25138"/>
                    <a:pt x="14226" y="24530"/>
                    <a:pt x="14226" y="24530"/>
                  </a:cubicBezTo>
                  <a:cubicBezTo>
                    <a:pt x="14226" y="24530"/>
                    <a:pt x="5806" y="8876"/>
                    <a:pt x="1186" y="0"/>
                  </a:cubicBezTo>
                  <a:close/>
                </a:path>
              </a:pathLst>
            </a:custGeom>
            <a:solidFill>
              <a:srgbClr val="2D4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362;p31">
              <a:extLst>
                <a:ext uri="{FF2B5EF4-FFF2-40B4-BE49-F238E27FC236}">
                  <a16:creationId xmlns:a16="http://schemas.microsoft.com/office/drawing/2014/main" id="{EF73F39A-5D25-E333-1CDC-2FDA64E5307C}"/>
                </a:ext>
              </a:extLst>
            </p:cNvPr>
            <p:cNvSpPr/>
            <p:nvPr/>
          </p:nvSpPr>
          <p:spPr>
            <a:xfrm>
              <a:off x="-38200" y="5909588"/>
              <a:ext cx="838200" cy="949875"/>
            </a:xfrm>
            <a:custGeom>
              <a:avLst/>
              <a:gdLst/>
              <a:ahLst/>
              <a:cxnLst/>
              <a:rect l="l" t="t" r="r" b="b"/>
              <a:pathLst>
                <a:path w="33528" h="37995" extrusionOk="0">
                  <a:moveTo>
                    <a:pt x="11946" y="0"/>
                  </a:moveTo>
                  <a:cubicBezTo>
                    <a:pt x="11946" y="0"/>
                    <a:pt x="1" y="9848"/>
                    <a:pt x="7356" y="18572"/>
                  </a:cubicBezTo>
                  <a:cubicBezTo>
                    <a:pt x="13739" y="26171"/>
                    <a:pt x="19788" y="35685"/>
                    <a:pt x="21247" y="37995"/>
                  </a:cubicBezTo>
                  <a:cubicBezTo>
                    <a:pt x="25229" y="33922"/>
                    <a:pt x="29120" y="29727"/>
                    <a:pt x="33527" y="26110"/>
                  </a:cubicBezTo>
                  <a:cubicBezTo>
                    <a:pt x="33193" y="25502"/>
                    <a:pt x="32858" y="24894"/>
                    <a:pt x="32554" y="24286"/>
                  </a:cubicBezTo>
                  <a:cubicBezTo>
                    <a:pt x="26597" y="12827"/>
                    <a:pt x="11946" y="0"/>
                    <a:pt x="11946" y="0"/>
                  </a:cubicBezTo>
                  <a:close/>
                </a:path>
              </a:pathLst>
            </a:custGeom>
            <a:solidFill>
              <a:srgbClr val="467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363;p31">
              <a:extLst>
                <a:ext uri="{FF2B5EF4-FFF2-40B4-BE49-F238E27FC236}">
                  <a16:creationId xmlns:a16="http://schemas.microsoft.com/office/drawing/2014/main" id="{760E19F9-A7BA-C5DA-F55A-1FE2FACA1C73}"/>
                </a:ext>
              </a:extLst>
            </p:cNvPr>
            <p:cNvSpPr/>
            <p:nvPr/>
          </p:nvSpPr>
          <p:spPr>
            <a:xfrm>
              <a:off x="-874850" y="6943338"/>
              <a:ext cx="1146725" cy="361600"/>
            </a:xfrm>
            <a:custGeom>
              <a:avLst/>
              <a:gdLst/>
              <a:ahLst/>
              <a:cxnLst/>
              <a:rect l="l" t="t" r="r" b="b"/>
              <a:pathLst>
                <a:path w="45869" h="14464" extrusionOk="0">
                  <a:moveTo>
                    <a:pt x="7132" y="0"/>
                  </a:moveTo>
                  <a:cubicBezTo>
                    <a:pt x="5780" y="0"/>
                    <a:pt x="4556" y="106"/>
                    <a:pt x="3679" y="383"/>
                  </a:cubicBezTo>
                  <a:cubicBezTo>
                    <a:pt x="1" y="1508"/>
                    <a:pt x="4348" y="6341"/>
                    <a:pt x="5290" y="6341"/>
                  </a:cubicBezTo>
                  <a:cubicBezTo>
                    <a:pt x="6202" y="6341"/>
                    <a:pt x="12372" y="7010"/>
                    <a:pt x="15351" y="7709"/>
                  </a:cubicBezTo>
                  <a:cubicBezTo>
                    <a:pt x="17934" y="8309"/>
                    <a:pt x="34338" y="14464"/>
                    <a:pt x="40372" y="14464"/>
                  </a:cubicBezTo>
                  <a:cubicBezTo>
                    <a:pt x="41367" y="14464"/>
                    <a:pt x="42080" y="14297"/>
                    <a:pt x="42403" y="13909"/>
                  </a:cubicBezTo>
                  <a:cubicBezTo>
                    <a:pt x="42403" y="13909"/>
                    <a:pt x="45868" y="3575"/>
                    <a:pt x="38968" y="1052"/>
                  </a:cubicBezTo>
                  <a:cubicBezTo>
                    <a:pt x="36875" y="283"/>
                    <a:pt x="35654" y="25"/>
                    <a:pt x="34469" y="25"/>
                  </a:cubicBezTo>
                  <a:cubicBezTo>
                    <a:pt x="32048" y="25"/>
                    <a:pt x="29775" y="1100"/>
                    <a:pt x="20535" y="1100"/>
                  </a:cubicBezTo>
                  <a:cubicBezTo>
                    <a:pt x="19445" y="1100"/>
                    <a:pt x="18258" y="1086"/>
                    <a:pt x="16962" y="1052"/>
                  </a:cubicBezTo>
                  <a:cubicBezTo>
                    <a:pt x="16962" y="1052"/>
                    <a:pt x="11404" y="0"/>
                    <a:pt x="7132" y="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364;p31">
              <a:extLst>
                <a:ext uri="{FF2B5EF4-FFF2-40B4-BE49-F238E27FC236}">
                  <a16:creationId xmlns:a16="http://schemas.microsoft.com/office/drawing/2014/main" id="{DFF29003-4308-980C-2448-A7C63ADBA225}"/>
                </a:ext>
              </a:extLst>
            </p:cNvPr>
            <p:cNvSpPr/>
            <p:nvPr/>
          </p:nvSpPr>
          <p:spPr>
            <a:xfrm>
              <a:off x="-874850" y="6943338"/>
              <a:ext cx="962825" cy="357625"/>
            </a:xfrm>
            <a:custGeom>
              <a:avLst/>
              <a:gdLst/>
              <a:ahLst/>
              <a:cxnLst/>
              <a:rect l="l" t="t" r="r" b="b"/>
              <a:pathLst>
                <a:path w="38513" h="14305" extrusionOk="0">
                  <a:moveTo>
                    <a:pt x="7132" y="0"/>
                  </a:moveTo>
                  <a:cubicBezTo>
                    <a:pt x="5780" y="0"/>
                    <a:pt x="4556" y="106"/>
                    <a:pt x="3679" y="383"/>
                  </a:cubicBezTo>
                  <a:cubicBezTo>
                    <a:pt x="1" y="1508"/>
                    <a:pt x="4378" y="6341"/>
                    <a:pt x="5290" y="6341"/>
                  </a:cubicBezTo>
                  <a:cubicBezTo>
                    <a:pt x="6202" y="6341"/>
                    <a:pt x="12372" y="7010"/>
                    <a:pt x="15381" y="7709"/>
                  </a:cubicBezTo>
                  <a:cubicBezTo>
                    <a:pt x="17691" y="8256"/>
                    <a:pt x="31491" y="13393"/>
                    <a:pt x="38512" y="14305"/>
                  </a:cubicBezTo>
                  <a:cubicBezTo>
                    <a:pt x="36506" y="13757"/>
                    <a:pt x="34470" y="12694"/>
                    <a:pt x="33163" y="11083"/>
                  </a:cubicBezTo>
                  <a:cubicBezTo>
                    <a:pt x="31582" y="9107"/>
                    <a:pt x="32433" y="6250"/>
                    <a:pt x="33649" y="4304"/>
                  </a:cubicBezTo>
                  <a:cubicBezTo>
                    <a:pt x="34622" y="2724"/>
                    <a:pt x="36111" y="1143"/>
                    <a:pt x="37935" y="687"/>
                  </a:cubicBezTo>
                  <a:cubicBezTo>
                    <a:pt x="36459" y="209"/>
                    <a:pt x="35463" y="38"/>
                    <a:pt x="34495" y="38"/>
                  </a:cubicBezTo>
                  <a:cubicBezTo>
                    <a:pt x="32074" y="38"/>
                    <a:pt x="29827" y="1106"/>
                    <a:pt x="20703" y="1106"/>
                  </a:cubicBezTo>
                  <a:cubicBezTo>
                    <a:pt x="19567" y="1106"/>
                    <a:pt x="18325" y="1089"/>
                    <a:pt x="16962" y="1052"/>
                  </a:cubicBezTo>
                  <a:cubicBezTo>
                    <a:pt x="16962" y="1052"/>
                    <a:pt x="11404" y="0"/>
                    <a:pt x="7132" y="0"/>
                  </a:cubicBez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365;p31">
              <a:extLst>
                <a:ext uri="{FF2B5EF4-FFF2-40B4-BE49-F238E27FC236}">
                  <a16:creationId xmlns:a16="http://schemas.microsoft.com/office/drawing/2014/main" id="{2239D4FB-BF80-CF5B-C5DE-782E1E15C359}"/>
                </a:ext>
              </a:extLst>
            </p:cNvPr>
            <p:cNvSpPr/>
            <p:nvPr/>
          </p:nvSpPr>
          <p:spPr>
            <a:xfrm>
              <a:off x="-747925" y="5891538"/>
              <a:ext cx="990925" cy="1361250"/>
            </a:xfrm>
            <a:custGeom>
              <a:avLst/>
              <a:gdLst/>
              <a:ahLst/>
              <a:cxnLst/>
              <a:rect l="l" t="t" r="r" b="b"/>
              <a:pathLst>
                <a:path w="39637" h="54450" extrusionOk="0">
                  <a:moveTo>
                    <a:pt x="33196" y="0"/>
                  </a:moveTo>
                  <a:cubicBezTo>
                    <a:pt x="32634" y="0"/>
                    <a:pt x="32095" y="79"/>
                    <a:pt x="31612" y="266"/>
                  </a:cubicBezTo>
                  <a:cubicBezTo>
                    <a:pt x="28633" y="1421"/>
                    <a:pt x="14864" y="48534"/>
                    <a:pt x="14864" y="48534"/>
                  </a:cubicBezTo>
                  <a:cubicBezTo>
                    <a:pt x="14864" y="48534"/>
                    <a:pt x="1459" y="50237"/>
                    <a:pt x="882" y="51513"/>
                  </a:cubicBezTo>
                  <a:cubicBezTo>
                    <a:pt x="0" y="53489"/>
                    <a:pt x="7781" y="53003"/>
                    <a:pt x="10395" y="53550"/>
                  </a:cubicBezTo>
                  <a:cubicBezTo>
                    <a:pt x="12552" y="54029"/>
                    <a:pt x="14522" y="54450"/>
                    <a:pt x="16188" y="54450"/>
                  </a:cubicBezTo>
                  <a:cubicBezTo>
                    <a:pt x="18326" y="54450"/>
                    <a:pt x="19963" y="53757"/>
                    <a:pt x="20852" y="51604"/>
                  </a:cubicBezTo>
                  <a:cubicBezTo>
                    <a:pt x="24621" y="42455"/>
                    <a:pt x="38481" y="26619"/>
                    <a:pt x="37113" y="15859"/>
                  </a:cubicBezTo>
                  <a:lnTo>
                    <a:pt x="35958" y="9659"/>
                  </a:lnTo>
                  <a:lnTo>
                    <a:pt x="39636" y="2090"/>
                  </a:lnTo>
                  <a:cubicBezTo>
                    <a:pt x="39636" y="2090"/>
                    <a:pt x="36096" y="0"/>
                    <a:pt x="33196" y="0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366;p31">
              <a:extLst>
                <a:ext uri="{FF2B5EF4-FFF2-40B4-BE49-F238E27FC236}">
                  <a16:creationId xmlns:a16="http://schemas.microsoft.com/office/drawing/2014/main" id="{DDBFF394-1517-68D8-D924-17753A64E884}"/>
                </a:ext>
              </a:extLst>
            </p:cNvPr>
            <p:cNvSpPr/>
            <p:nvPr/>
          </p:nvSpPr>
          <p:spPr>
            <a:xfrm>
              <a:off x="764250" y="6165663"/>
              <a:ext cx="997000" cy="970400"/>
            </a:xfrm>
            <a:custGeom>
              <a:avLst/>
              <a:gdLst/>
              <a:ahLst/>
              <a:cxnLst/>
              <a:rect l="l" t="t" r="r" b="b"/>
              <a:pathLst>
                <a:path w="39880" h="38816" extrusionOk="0">
                  <a:moveTo>
                    <a:pt x="6870" y="1"/>
                  </a:moveTo>
                  <a:lnTo>
                    <a:pt x="1" y="18633"/>
                  </a:lnTo>
                  <a:cubicBezTo>
                    <a:pt x="3070" y="31034"/>
                    <a:pt x="13618" y="38816"/>
                    <a:pt x="13618" y="38816"/>
                  </a:cubicBezTo>
                  <a:cubicBezTo>
                    <a:pt x="31186" y="33922"/>
                    <a:pt x="39880" y="12827"/>
                    <a:pt x="39880" y="12827"/>
                  </a:cubicBezTo>
                  <a:lnTo>
                    <a:pt x="6870" y="1"/>
                  </a:ln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367;p31">
              <a:extLst>
                <a:ext uri="{FF2B5EF4-FFF2-40B4-BE49-F238E27FC236}">
                  <a16:creationId xmlns:a16="http://schemas.microsoft.com/office/drawing/2014/main" id="{9475BDED-CF20-5963-48B8-1C3BB5AC9962}"/>
                </a:ext>
              </a:extLst>
            </p:cNvPr>
            <p:cNvSpPr/>
            <p:nvPr/>
          </p:nvSpPr>
          <p:spPr>
            <a:xfrm>
              <a:off x="764250" y="6564613"/>
              <a:ext cx="941525" cy="571450"/>
            </a:xfrm>
            <a:custGeom>
              <a:avLst/>
              <a:gdLst/>
              <a:ahLst/>
              <a:cxnLst/>
              <a:rect l="l" t="t" r="r" b="b"/>
              <a:pathLst>
                <a:path w="37661" h="22858" extrusionOk="0">
                  <a:moveTo>
                    <a:pt x="1004" y="0"/>
                  </a:moveTo>
                  <a:lnTo>
                    <a:pt x="1" y="2675"/>
                  </a:lnTo>
                  <a:cubicBezTo>
                    <a:pt x="3070" y="15046"/>
                    <a:pt x="13618" y="22858"/>
                    <a:pt x="13618" y="22858"/>
                  </a:cubicBezTo>
                  <a:cubicBezTo>
                    <a:pt x="26050" y="19393"/>
                    <a:pt x="34044" y="7812"/>
                    <a:pt x="37661" y="1338"/>
                  </a:cubicBezTo>
                  <a:lnTo>
                    <a:pt x="37661" y="1338"/>
                  </a:lnTo>
                  <a:cubicBezTo>
                    <a:pt x="37502" y="1401"/>
                    <a:pt x="37378" y="1428"/>
                    <a:pt x="37282" y="1428"/>
                  </a:cubicBezTo>
                  <a:cubicBezTo>
                    <a:pt x="36617" y="1428"/>
                    <a:pt x="37294" y="104"/>
                    <a:pt x="36782" y="104"/>
                  </a:cubicBezTo>
                  <a:cubicBezTo>
                    <a:pt x="36691" y="104"/>
                    <a:pt x="36563" y="146"/>
                    <a:pt x="36384" y="243"/>
                  </a:cubicBezTo>
                  <a:cubicBezTo>
                    <a:pt x="31241" y="3020"/>
                    <a:pt x="22698" y="3773"/>
                    <a:pt x="18643" y="3773"/>
                  </a:cubicBezTo>
                  <a:cubicBezTo>
                    <a:pt x="18481" y="3773"/>
                    <a:pt x="18325" y="3772"/>
                    <a:pt x="18177" y="3769"/>
                  </a:cubicBezTo>
                  <a:cubicBezTo>
                    <a:pt x="11065" y="3617"/>
                    <a:pt x="7660" y="2098"/>
                    <a:pt x="1004" y="0"/>
                  </a:cubicBez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368;p31">
              <a:extLst>
                <a:ext uri="{FF2B5EF4-FFF2-40B4-BE49-F238E27FC236}">
                  <a16:creationId xmlns:a16="http://schemas.microsoft.com/office/drawing/2014/main" id="{F7DD8048-359C-343B-AA63-2BF955D51985}"/>
                </a:ext>
              </a:extLst>
            </p:cNvPr>
            <p:cNvSpPr/>
            <p:nvPr/>
          </p:nvSpPr>
          <p:spPr>
            <a:xfrm>
              <a:off x="600125" y="6024313"/>
              <a:ext cx="1020900" cy="823475"/>
            </a:xfrm>
            <a:custGeom>
              <a:avLst/>
              <a:gdLst/>
              <a:ahLst/>
              <a:cxnLst/>
              <a:rect l="l" t="t" r="r" b="b"/>
              <a:pathLst>
                <a:path w="40836" h="32939" extrusionOk="0">
                  <a:moveTo>
                    <a:pt x="6414" y="1"/>
                  </a:moveTo>
                  <a:cubicBezTo>
                    <a:pt x="6414" y="1"/>
                    <a:pt x="0" y="21399"/>
                    <a:pt x="2432" y="25229"/>
                  </a:cubicBezTo>
                  <a:cubicBezTo>
                    <a:pt x="4350" y="28189"/>
                    <a:pt x="29898" y="32938"/>
                    <a:pt x="34025" y="32938"/>
                  </a:cubicBezTo>
                  <a:cubicBezTo>
                    <a:pt x="35195" y="32938"/>
                    <a:pt x="34643" y="32556"/>
                    <a:pt x="31338" y="31643"/>
                  </a:cubicBezTo>
                  <a:lnTo>
                    <a:pt x="31338" y="31643"/>
                  </a:lnTo>
                  <a:cubicBezTo>
                    <a:pt x="31338" y="31643"/>
                    <a:pt x="34626" y="32019"/>
                    <a:pt x="36369" y="32019"/>
                  </a:cubicBezTo>
                  <a:cubicBezTo>
                    <a:pt x="38130" y="32019"/>
                    <a:pt x="38315" y="31635"/>
                    <a:pt x="31946" y="30093"/>
                  </a:cubicBezTo>
                  <a:lnTo>
                    <a:pt x="31946" y="30093"/>
                  </a:lnTo>
                  <a:cubicBezTo>
                    <a:pt x="31946" y="30093"/>
                    <a:pt x="34766" y="30352"/>
                    <a:pt x="36325" y="30352"/>
                  </a:cubicBezTo>
                  <a:cubicBezTo>
                    <a:pt x="37971" y="30352"/>
                    <a:pt x="38212" y="30063"/>
                    <a:pt x="32250" y="28877"/>
                  </a:cubicBezTo>
                  <a:lnTo>
                    <a:pt x="32250" y="28877"/>
                  </a:lnTo>
                  <a:cubicBezTo>
                    <a:pt x="32250" y="28877"/>
                    <a:pt x="32496" y="28880"/>
                    <a:pt x="32869" y="28880"/>
                  </a:cubicBezTo>
                  <a:cubicBezTo>
                    <a:pt x="34924" y="28880"/>
                    <a:pt x="40835" y="28772"/>
                    <a:pt x="30882" y="27357"/>
                  </a:cubicBezTo>
                  <a:lnTo>
                    <a:pt x="30791" y="27327"/>
                  </a:lnTo>
                  <a:cubicBezTo>
                    <a:pt x="33070" y="26372"/>
                    <a:pt x="33110" y="26080"/>
                    <a:pt x="32334" y="26080"/>
                  </a:cubicBezTo>
                  <a:cubicBezTo>
                    <a:pt x="31578" y="26080"/>
                    <a:pt x="30048" y="26357"/>
                    <a:pt x="29058" y="26567"/>
                  </a:cubicBezTo>
                  <a:lnTo>
                    <a:pt x="28663" y="26384"/>
                  </a:lnTo>
                  <a:lnTo>
                    <a:pt x="12067" y="19576"/>
                  </a:lnTo>
                  <a:lnTo>
                    <a:pt x="15593" y="4895"/>
                  </a:lnTo>
                  <a:lnTo>
                    <a:pt x="6414" y="1"/>
                  </a:ln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369;p31">
              <a:extLst>
                <a:ext uri="{FF2B5EF4-FFF2-40B4-BE49-F238E27FC236}">
                  <a16:creationId xmlns:a16="http://schemas.microsoft.com/office/drawing/2014/main" id="{59684B85-0E86-BCD3-42FF-B2617033C534}"/>
                </a:ext>
              </a:extLst>
            </p:cNvPr>
            <p:cNvSpPr/>
            <p:nvPr/>
          </p:nvSpPr>
          <p:spPr>
            <a:xfrm>
              <a:off x="695850" y="6024313"/>
              <a:ext cx="294125" cy="414175"/>
            </a:xfrm>
            <a:custGeom>
              <a:avLst/>
              <a:gdLst/>
              <a:ahLst/>
              <a:cxnLst/>
              <a:rect l="l" t="t" r="r" b="b"/>
              <a:pathLst>
                <a:path w="11765" h="16567" extrusionOk="0">
                  <a:moveTo>
                    <a:pt x="2585" y="1"/>
                  </a:moveTo>
                  <a:cubicBezTo>
                    <a:pt x="2585" y="1"/>
                    <a:pt x="1217" y="4530"/>
                    <a:pt x="1" y="9788"/>
                  </a:cubicBezTo>
                  <a:cubicBezTo>
                    <a:pt x="2068" y="12889"/>
                    <a:pt x="5442" y="15108"/>
                    <a:pt x="8968" y="16567"/>
                  </a:cubicBezTo>
                  <a:lnTo>
                    <a:pt x="11764" y="4895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370;p31">
              <a:extLst>
                <a:ext uri="{FF2B5EF4-FFF2-40B4-BE49-F238E27FC236}">
                  <a16:creationId xmlns:a16="http://schemas.microsoft.com/office/drawing/2014/main" id="{5FBF5AF2-B123-0F50-8DE6-FBB452511E8E}"/>
                </a:ext>
              </a:extLst>
            </p:cNvPr>
            <p:cNvSpPr/>
            <p:nvPr/>
          </p:nvSpPr>
          <p:spPr>
            <a:xfrm>
              <a:off x="1044575" y="6371588"/>
              <a:ext cx="949975" cy="870600"/>
            </a:xfrm>
            <a:custGeom>
              <a:avLst/>
              <a:gdLst/>
              <a:ahLst/>
              <a:cxnLst/>
              <a:rect l="l" t="t" r="r" b="b"/>
              <a:pathLst>
                <a:path w="37999" h="34824" extrusionOk="0">
                  <a:moveTo>
                    <a:pt x="34168" y="1"/>
                  </a:moveTo>
                  <a:lnTo>
                    <a:pt x="23955" y="3831"/>
                  </a:lnTo>
                  <a:lnTo>
                    <a:pt x="26691" y="21551"/>
                  </a:lnTo>
                  <a:cubicBezTo>
                    <a:pt x="26691" y="21551"/>
                    <a:pt x="21645" y="23405"/>
                    <a:pt x="7602" y="28451"/>
                  </a:cubicBezTo>
                  <a:cubicBezTo>
                    <a:pt x="1877" y="30504"/>
                    <a:pt x="579" y="31113"/>
                    <a:pt x="1053" y="31113"/>
                  </a:cubicBezTo>
                  <a:cubicBezTo>
                    <a:pt x="1745" y="31113"/>
                    <a:pt x="6204" y="29819"/>
                    <a:pt x="6204" y="29819"/>
                  </a:cubicBezTo>
                  <a:lnTo>
                    <a:pt x="6204" y="29819"/>
                  </a:lnTo>
                  <a:cubicBezTo>
                    <a:pt x="1017" y="32503"/>
                    <a:pt x="0" y="33309"/>
                    <a:pt x="649" y="33309"/>
                  </a:cubicBezTo>
                  <a:cubicBezTo>
                    <a:pt x="1623" y="33309"/>
                    <a:pt x="6356" y="31491"/>
                    <a:pt x="6356" y="31491"/>
                  </a:cubicBezTo>
                  <a:lnTo>
                    <a:pt x="6356" y="31491"/>
                  </a:lnTo>
                  <a:cubicBezTo>
                    <a:pt x="1714" y="33812"/>
                    <a:pt x="655" y="34552"/>
                    <a:pt x="1193" y="34552"/>
                  </a:cubicBezTo>
                  <a:cubicBezTo>
                    <a:pt x="2143" y="34552"/>
                    <a:pt x="8058" y="32251"/>
                    <a:pt x="8058" y="32250"/>
                  </a:cubicBezTo>
                  <a:lnTo>
                    <a:pt x="8058" y="32250"/>
                  </a:lnTo>
                  <a:cubicBezTo>
                    <a:pt x="3847" y="34212"/>
                    <a:pt x="2989" y="34823"/>
                    <a:pt x="3552" y="34823"/>
                  </a:cubicBezTo>
                  <a:cubicBezTo>
                    <a:pt x="4480" y="34823"/>
                    <a:pt x="9274" y="33162"/>
                    <a:pt x="9274" y="33162"/>
                  </a:cubicBezTo>
                  <a:cubicBezTo>
                    <a:pt x="9274" y="33162"/>
                    <a:pt x="35263" y="29819"/>
                    <a:pt x="36630" y="26293"/>
                  </a:cubicBezTo>
                  <a:cubicBezTo>
                    <a:pt x="37998" y="22797"/>
                    <a:pt x="34168" y="1"/>
                    <a:pt x="34168" y="1"/>
                  </a:cubicBezTo>
                  <a:close/>
                </a:path>
              </a:pathLst>
            </a:custGeom>
            <a:solidFill>
              <a:srgbClr val="FFB7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371;p31">
              <a:extLst>
                <a:ext uri="{FF2B5EF4-FFF2-40B4-BE49-F238E27FC236}">
                  <a16:creationId xmlns:a16="http://schemas.microsoft.com/office/drawing/2014/main" id="{FC77D44C-C971-CCA6-22EE-A42D1383970F}"/>
                </a:ext>
              </a:extLst>
            </p:cNvPr>
            <p:cNvSpPr/>
            <p:nvPr/>
          </p:nvSpPr>
          <p:spPr>
            <a:xfrm>
              <a:off x="1642675" y="6372363"/>
              <a:ext cx="281950" cy="257625"/>
            </a:xfrm>
            <a:custGeom>
              <a:avLst/>
              <a:gdLst/>
              <a:ahLst/>
              <a:cxnLst/>
              <a:rect l="l" t="t" r="r" b="b"/>
              <a:pathLst>
                <a:path w="11278" h="10305" extrusionOk="0">
                  <a:moveTo>
                    <a:pt x="10244" y="0"/>
                  </a:moveTo>
                  <a:lnTo>
                    <a:pt x="1" y="3800"/>
                  </a:lnTo>
                  <a:lnTo>
                    <a:pt x="1034" y="10304"/>
                  </a:lnTo>
                  <a:cubicBezTo>
                    <a:pt x="4651" y="9757"/>
                    <a:pt x="8177" y="8450"/>
                    <a:pt x="11278" y="6596"/>
                  </a:cubicBezTo>
                  <a:cubicBezTo>
                    <a:pt x="10731" y="2797"/>
                    <a:pt x="10244" y="0"/>
                    <a:pt x="10244" y="0"/>
                  </a:cubicBezTo>
                  <a:close/>
                </a:path>
              </a:pathLst>
            </a:custGeom>
            <a:solidFill>
              <a:srgbClr val="E28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72;p31">
              <a:extLst>
                <a:ext uri="{FF2B5EF4-FFF2-40B4-BE49-F238E27FC236}">
                  <a16:creationId xmlns:a16="http://schemas.microsoft.com/office/drawing/2014/main" id="{BCB7B590-0284-B4DA-6FBF-E33D74F8C3FE}"/>
                </a:ext>
              </a:extLst>
            </p:cNvPr>
            <p:cNvSpPr/>
            <p:nvPr/>
          </p:nvSpPr>
          <p:spPr>
            <a:xfrm>
              <a:off x="711480" y="5871598"/>
              <a:ext cx="1241700" cy="715975"/>
            </a:xfrm>
            <a:custGeom>
              <a:avLst/>
              <a:gdLst/>
              <a:ahLst/>
              <a:cxnLst/>
              <a:rect l="l" t="t" r="r" b="b"/>
              <a:pathLst>
                <a:path w="49668" h="28639" extrusionOk="0">
                  <a:moveTo>
                    <a:pt x="6494" y="0"/>
                  </a:moveTo>
                  <a:cubicBezTo>
                    <a:pt x="5971" y="0"/>
                    <a:pt x="5481" y="56"/>
                    <a:pt x="5047" y="187"/>
                  </a:cubicBezTo>
                  <a:cubicBezTo>
                    <a:pt x="1977" y="1098"/>
                    <a:pt x="1" y="14229"/>
                    <a:pt x="1" y="14229"/>
                  </a:cubicBezTo>
                  <a:cubicBezTo>
                    <a:pt x="14196" y="27999"/>
                    <a:pt x="32220" y="28302"/>
                    <a:pt x="37266" y="28606"/>
                  </a:cubicBezTo>
                  <a:cubicBezTo>
                    <a:pt x="37628" y="28628"/>
                    <a:pt x="37984" y="28638"/>
                    <a:pt x="38334" y="28638"/>
                  </a:cubicBezTo>
                  <a:cubicBezTo>
                    <a:pt x="45364" y="28638"/>
                    <a:pt x="49667" y="24473"/>
                    <a:pt x="49667" y="24473"/>
                  </a:cubicBezTo>
                  <a:cubicBezTo>
                    <a:pt x="49667" y="24473"/>
                    <a:pt x="47357" y="9518"/>
                    <a:pt x="45230" y="6904"/>
                  </a:cubicBezTo>
                  <a:cubicBezTo>
                    <a:pt x="44252" y="5717"/>
                    <a:pt x="42530" y="5396"/>
                    <a:pt x="40954" y="5396"/>
                  </a:cubicBezTo>
                  <a:cubicBezTo>
                    <a:pt x="39100" y="5396"/>
                    <a:pt x="37448" y="5840"/>
                    <a:pt x="37448" y="5840"/>
                  </a:cubicBezTo>
                  <a:cubicBezTo>
                    <a:pt x="37448" y="5840"/>
                    <a:pt x="34105" y="14516"/>
                    <a:pt x="25188" y="14516"/>
                  </a:cubicBezTo>
                  <a:cubicBezTo>
                    <a:pt x="24561" y="14516"/>
                    <a:pt x="23906" y="14473"/>
                    <a:pt x="23223" y="14381"/>
                  </a:cubicBezTo>
                  <a:cubicBezTo>
                    <a:pt x="12828" y="13013"/>
                    <a:pt x="13892" y="2010"/>
                    <a:pt x="13892" y="2010"/>
                  </a:cubicBezTo>
                  <a:cubicBezTo>
                    <a:pt x="13892" y="2010"/>
                    <a:pt x="9626" y="0"/>
                    <a:pt x="6494" y="0"/>
                  </a:cubicBez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73;p31">
              <a:extLst>
                <a:ext uri="{FF2B5EF4-FFF2-40B4-BE49-F238E27FC236}">
                  <a16:creationId xmlns:a16="http://schemas.microsoft.com/office/drawing/2014/main" id="{B17BC704-6278-DC48-5CC8-3DFCA3D0473C}"/>
                </a:ext>
              </a:extLst>
            </p:cNvPr>
            <p:cNvSpPr/>
            <p:nvPr/>
          </p:nvSpPr>
          <p:spPr>
            <a:xfrm>
              <a:off x="233075" y="7222738"/>
              <a:ext cx="844275" cy="250725"/>
            </a:xfrm>
            <a:custGeom>
              <a:avLst/>
              <a:gdLst/>
              <a:ahLst/>
              <a:cxnLst/>
              <a:rect l="l" t="t" r="r" b="b"/>
              <a:pathLst>
                <a:path w="33771" h="10029" extrusionOk="0">
                  <a:moveTo>
                    <a:pt x="9570" y="1"/>
                  </a:moveTo>
                  <a:cubicBezTo>
                    <a:pt x="7972" y="1"/>
                    <a:pt x="6840" y="150"/>
                    <a:pt x="6840" y="150"/>
                  </a:cubicBezTo>
                  <a:cubicBezTo>
                    <a:pt x="4803" y="666"/>
                    <a:pt x="1" y="6047"/>
                    <a:pt x="1" y="6047"/>
                  </a:cubicBezTo>
                  <a:cubicBezTo>
                    <a:pt x="1913" y="5567"/>
                    <a:pt x="3755" y="5377"/>
                    <a:pt x="5473" y="5377"/>
                  </a:cubicBezTo>
                  <a:cubicBezTo>
                    <a:pt x="12028" y="5377"/>
                    <a:pt x="16779" y="8144"/>
                    <a:pt x="16779" y="8144"/>
                  </a:cubicBezTo>
                  <a:cubicBezTo>
                    <a:pt x="18416" y="7826"/>
                    <a:pt x="20046" y="7697"/>
                    <a:pt x="21611" y="7697"/>
                  </a:cubicBezTo>
                  <a:cubicBezTo>
                    <a:pt x="28271" y="7697"/>
                    <a:pt x="33771" y="10028"/>
                    <a:pt x="33771" y="10028"/>
                  </a:cubicBezTo>
                  <a:lnTo>
                    <a:pt x="30822" y="2885"/>
                  </a:lnTo>
                  <a:cubicBezTo>
                    <a:pt x="28315" y="1676"/>
                    <a:pt x="25974" y="1290"/>
                    <a:pt x="24008" y="1290"/>
                  </a:cubicBezTo>
                  <a:cubicBezTo>
                    <a:pt x="20541" y="1290"/>
                    <a:pt x="18238" y="2490"/>
                    <a:pt x="18238" y="2490"/>
                  </a:cubicBezTo>
                  <a:cubicBezTo>
                    <a:pt x="16033" y="398"/>
                    <a:pt x="12180" y="1"/>
                    <a:pt x="9570" y="1"/>
                  </a:cubicBezTo>
                  <a:close/>
                </a:path>
              </a:pathLst>
            </a:custGeom>
            <a:solidFill>
              <a:srgbClr val="94C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74;p31">
              <a:extLst>
                <a:ext uri="{FF2B5EF4-FFF2-40B4-BE49-F238E27FC236}">
                  <a16:creationId xmlns:a16="http://schemas.microsoft.com/office/drawing/2014/main" id="{87BE6103-F96F-F116-1888-0F16F7954F58}"/>
                </a:ext>
              </a:extLst>
            </p:cNvPr>
            <p:cNvSpPr/>
            <p:nvPr/>
          </p:nvSpPr>
          <p:spPr>
            <a:xfrm>
              <a:off x="233075" y="7194588"/>
              <a:ext cx="844275" cy="250750"/>
            </a:xfrm>
            <a:custGeom>
              <a:avLst/>
              <a:gdLst/>
              <a:ahLst/>
              <a:cxnLst/>
              <a:rect l="l" t="t" r="r" b="b"/>
              <a:pathLst>
                <a:path w="33771" h="10030" extrusionOk="0">
                  <a:moveTo>
                    <a:pt x="9597" y="0"/>
                  </a:moveTo>
                  <a:cubicBezTo>
                    <a:pt x="7984" y="0"/>
                    <a:pt x="6840" y="151"/>
                    <a:pt x="6840" y="151"/>
                  </a:cubicBezTo>
                  <a:cubicBezTo>
                    <a:pt x="4803" y="637"/>
                    <a:pt x="1" y="6017"/>
                    <a:pt x="1" y="6017"/>
                  </a:cubicBezTo>
                  <a:cubicBezTo>
                    <a:pt x="1904" y="5546"/>
                    <a:pt x="3737" y="5360"/>
                    <a:pt x="5447" y="5360"/>
                  </a:cubicBezTo>
                  <a:cubicBezTo>
                    <a:pt x="12015" y="5360"/>
                    <a:pt x="16779" y="8115"/>
                    <a:pt x="16779" y="8115"/>
                  </a:cubicBezTo>
                  <a:cubicBezTo>
                    <a:pt x="18405" y="7799"/>
                    <a:pt x="20023" y="7671"/>
                    <a:pt x="21579" y="7671"/>
                  </a:cubicBezTo>
                  <a:cubicBezTo>
                    <a:pt x="28253" y="7671"/>
                    <a:pt x="33771" y="10030"/>
                    <a:pt x="33771" y="10030"/>
                  </a:cubicBezTo>
                  <a:lnTo>
                    <a:pt x="30822" y="2887"/>
                  </a:lnTo>
                  <a:cubicBezTo>
                    <a:pt x="28298" y="1669"/>
                    <a:pt x="25943" y="1282"/>
                    <a:pt x="23969" y="1282"/>
                  </a:cubicBezTo>
                  <a:cubicBezTo>
                    <a:pt x="20523" y="1282"/>
                    <a:pt x="18238" y="2461"/>
                    <a:pt x="18238" y="2461"/>
                  </a:cubicBezTo>
                  <a:cubicBezTo>
                    <a:pt x="16041" y="395"/>
                    <a:pt x="12206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75;p31">
              <a:extLst>
                <a:ext uri="{FF2B5EF4-FFF2-40B4-BE49-F238E27FC236}">
                  <a16:creationId xmlns:a16="http://schemas.microsoft.com/office/drawing/2014/main" id="{36A35D22-D7E6-9D20-496C-9F4847CCEE73}"/>
                </a:ext>
              </a:extLst>
            </p:cNvPr>
            <p:cNvSpPr/>
            <p:nvPr/>
          </p:nvSpPr>
          <p:spPr>
            <a:xfrm>
              <a:off x="233075" y="7194588"/>
              <a:ext cx="455975" cy="202875"/>
            </a:xfrm>
            <a:custGeom>
              <a:avLst/>
              <a:gdLst/>
              <a:ahLst/>
              <a:cxnLst/>
              <a:rect l="l" t="t" r="r" b="b"/>
              <a:pathLst>
                <a:path w="18239" h="8115" extrusionOk="0">
                  <a:moveTo>
                    <a:pt x="9597" y="0"/>
                  </a:moveTo>
                  <a:cubicBezTo>
                    <a:pt x="7984" y="0"/>
                    <a:pt x="6840" y="151"/>
                    <a:pt x="6840" y="151"/>
                  </a:cubicBezTo>
                  <a:cubicBezTo>
                    <a:pt x="4803" y="637"/>
                    <a:pt x="1" y="6017"/>
                    <a:pt x="1" y="6017"/>
                  </a:cubicBezTo>
                  <a:cubicBezTo>
                    <a:pt x="1904" y="5546"/>
                    <a:pt x="3737" y="5360"/>
                    <a:pt x="5447" y="5360"/>
                  </a:cubicBezTo>
                  <a:cubicBezTo>
                    <a:pt x="12015" y="5360"/>
                    <a:pt x="16779" y="8115"/>
                    <a:pt x="16779" y="8115"/>
                  </a:cubicBezTo>
                  <a:cubicBezTo>
                    <a:pt x="18238" y="3677"/>
                    <a:pt x="18238" y="2461"/>
                    <a:pt x="18238" y="2461"/>
                  </a:cubicBezTo>
                  <a:cubicBezTo>
                    <a:pt x="16041" y="395"/>
                    <a:pt x="12206" y="0"/>
                    <a:pt x="9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3" name="TextBox 1052">
            <a:extLst>
              <a:ext uri="{FF2B5EF4-FFF2-40B4-BE49-F238E27FC236}">
                <a16:creationId xmlns:a16="http://schemas.microsoft.com/office/drawing/2014/main" id="{70198F2D-68AF-F538-62AA-10AC63738D92}"/>
              </a:ext>
            </a:extLst>
          </p:cNvPr>
          <p:cNvSpPr txBox="1"/>
          <p:nvPr/>
        </p:nvSpPr>
        <p:spPr>
          <a:xfrm>
            <a:off x="3879208" y="1283786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JEOPARDY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D0FD3AC3-D24A-EDB6-8D56-AF63471F6DFE}"/>
              </a:ext>
            </a:extLst>
          </p:cNvPr>
          <p:cNvSpPr txBox="1"/>
          <p:nvPr/>
        </p:nvSpPr>
        <p:spPr>
          <a:xfrm>
            <a:off x="5921447" y="1283786"/>
            <a:ext cx="80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FRESH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grpSp>
        <p:nvGrpSpPr>
          <p:cNvPr id="1055" name="Google Shape;917;p25">
            <a:extLst>
              <a:ext uri="{FF2B5EF4-FFF2-40B4-BE49-F238E27FC236}">
                <a16:creationId xmlns:a16="http://schemas.microsoft.com/office/drawing/2014/main" id="{9161B9E2-760E-92DC-22A1-52A713D7C012}"/>
              </a:ext>
            </a:extLst>
          </p:cNvPr>
          <p:cNvGrpSpPr/>
          <p:nvPr/>
        </p:nvGrpSpPr>
        <p:grpSpPr>
          <a:xfrm>
            <a:off x="5835285" y="1641933"/>
            <a:ext cx="919170" cy="1163734"/>
            <a:chOff x="947271" y="1703457"/>
            <a:chExt cx="2392145" cy="3028623"/>
          </a:xfrm>
        </p:grpSpPr>
        <p:sp>
          <p:nvSpPr>
            <p:cNvPr id="1056" name="Google Shape;918;p25">
              <a:extLst>
                <a:ext uri="{FF2B5EF4-FFF2-40B4-BE49-F238E27FC236}">
                  <a16:creationId xmlns:a16="http://schemas.microsoft.com/office/drawing/2014/main" id="{E33D8073-1844-F957-2DC8-EF8C218A64C5}"/>
                </a:ext>
              </a:extLst>
            </p:cNvPr>
            <p:cNvSpPr/>
            <p:nvPr/>
          </p:nvSpPr>
          <p:spPr>
            <a:xfrm>
              <a:off x="947271" y="3188410"/>
              <a:ext cx="2392145" cy="1543666"/>
            </a:xfrm>
            <a:custGeom>
              <a:avLst/>
              <a:gdLst/>
              <a:ahLst/>
              <a:cxnLst/>
              <a:rect l="l" t="t" r="r" b="b"/>
              <a:pathLst>
                <a:path w="61188" h="39485" extrusionOk="0">
                  <a:moveTo>
                    <a:pt x="30153" y="0"/>
                  </a:moveTo>
                  <a:lnTo>
                    <a:pt x="30153" y="122"/>
                  </a:lnTo>
                  <a:lnTo>
                    <a:pt x="24591" y="791"/>
                  </a:lnTo>
                  <a:cubicBezTo>
                    <a:pt x="24591" y="791"/>
                    <a:pt x="27904" y="13283"/>
                    <a:pt x="15806" y="17052"/>
                  </a:cubicBezTo>
                  <a:cubicBezTo>
                    <a:pt x="3709" y="20821"/>
                    <a:pt x="943" y="24590"/>
                    <a:pt x="0" y="39484"/>
                  </a:cubicBezTo>
                  <a:lnTo>
                    <a:pt x="61187" y="39484"/>
                  </a:lnTo>
                  <a:cubicBezTo>
                    <a:pt x="60245" y="24590"/>
                    <a:pt x="57509" y="20821"/>
                    <a:pt x="45412" y="17052"/>
                  </a:cubicBezTo>
                  <a:cubicBezTo>
                    <a:pt x="33314" y="13283"/>
                    <a:pt x="36597" y="791"/>
                    <a:pt x="36597" y="791"/>
                  </a:cubicBezTo>
                  <a:lnTo>
                    <a:pt x="31035" y="122"/>
                  </a:lnTo>
                  <a:lnTo>
                    <a:pt x="31035" y="0"/>
                  </a:lnTo>
                  <a:lnTo>
                    <a:pt x="30609" y="61"/>
                  </a:lnTo>
                  <a:lnTo>
                    <a:pt x="30153" y="0"/>
                  </a:lnTo>
                  <a:close/>
                </a:path>
              </a:pathLst>
            </a:custGeom>
            <a:solidFill>
              <a:srgbClr val="CC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919;p25">
              <a:extLst>
                <a:ext uri="{FF2B5EF4-FFF2-40B4-BE49-F238E27FC236}">
                  <a16:creationId xmlns:a16="http://schemas.microsoft.com/office/drawing/2014/main" id="{06A4C571-9953-0BCB-8D26-A31DF20A88CE}"/>
                </a:ext>
              </a:extLst>
            </p:cNvPr>
            <p:cNvSpPr/>
            <p:nvPr/>
          </p:nvSpPr>
          <p:spPr>
            <a:xfrm>
              <a:off x="947271" y="3778982"/>
              <a:ext cx="2392145" cy="953097"/>
            </a:xfrm>
            <a:custGeom>
              <a:avLst/>
              <a:gdLst/>
              <a:ahLst/>
              <a:cxnLst/>
              <a:rect l="l" t="t" r="r" b="b"/>
              <a:pathLst>
                <a:path w="61188" h="24379" extrusionOk="0">
                  <a:moveTo>
                    <a:pt x="41308" y="1"/>
                  </a:moveTo>
                  <a:cubicBezTo>
                    <a:pt x="39456" y="2412"/>
                    <a:pt x="34911" y="4583"/>
                    <a:pt x="30007" y="4583"/>
                  </a:cubicBezTo>
                  <a:cubicBezTo>
                    <a:pt x="26381" y="4583"/>
                    <a:pt x="22559" y="3397"/>
                    <a:pt x="19484" y="244"/>
                  </a:cubicBezTo>
                  <a:cubicBezTo>
                    <a:pt x="18451" y="913"/>
                    <a:pt x="17235" y="1490"/>
                    <a:pt x="15806" y="1946"/>
                  </a:cubicBezTo>
                  <a:cubicBezTo>
                    <a:pt x="3709" y="5715"/>
                    <a:pt x="943" y="9484"/>
                    <a:pt x="0" y="24378"/>
                  </a:cubicBezTo>
                  <a:lnTo>
                    <a:pt x="61187" y="24378"/>
                  </a:lnTo>
                  <a:cubicBezTo>
                    <a:pt x="60245" y="9484"/>
                    <a:pt x="57509" y="5715"/>
                    <a:pt x="45412" y="1946"/>
                  </a:cubicBezTo>
                  <a:cubicBezTo>
                    <a:pt x="43770" y="1429"/>
                    <a:pt x="42433" y="761"/>
                    <a:pt x="41308" y="1"/>
                  </a:cubicBezTo>
                  <a:close/>
                </a:path>
              </a:pathLst>
            </a:custGeom>
            <a:solidFill>
              <a:srgbClr val="6171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920;p25">
              <a:extLst>
                <a:ext uri="{FF2B5EF4-FFF2-40B4-BE49-F238E27FC236}">
                  <a16:creationId xmlns:a16="http://schemas.microsoft.com/office/drawing/2014/main" id="{81DD44E7-EF84-9A0F-4E22-08F97E023B9B}"/>
                </a:ext>
              </a:extLst>
            </p:cNvPr>
            <p:cNvSpPr/>
            <p:nvPr/>
          </p:nvSpPr>
          <p:spPr>
            <a:xfrm>
              <a:off x="948443" y="4150934"/>
              <a:ext cx="2390972" cy="581147"/>
            </a:xfrm>
            <a:custGeom>
              <a:avLst/>
              <a:gdLst/>
              <a:ahLst/>
              <a:cxnLst/>
              <a:rect l="l" t="t" r="r" b="b"/>
              <a:pathLst>
                <a:path w="61158" h="14865" extrusionOk="0">
                  <a:moveTo>
                    <a:pt x="57814" y="1"/>
                  </a:moveTo>
                  <a:cubicBezTo>
                    <a:pt x="56142" y="1794"/>
                    <a:pt x="54257" y="3435"/>
                    <a:pt x="52403" y="5016"/>
                  </a:cubicBezTo>
                  <a:cubicBezTo>
                    <a:pt x="48968" y="7691"/>
                    <a:pt x="44804" y="9575"/>
                    <a:pt x="40245" y="10335"/>
                  </a:cubicBezTo>
                  <a:cubicBezTo>
                    <a:pt x="36193" y="11292"/>
                    <a:pt x="32202" y="11741"/>
                    <a:pt x="28279" y="11741"/>
                  </a:cubicBezTo>
                  <a:cubicBezTo>
                    <a:pt x="18871" y="11741"/>
                    <a:pt x="9855" y="9158"/>
                    <a:pt x="1338" y="4803"/>
                  </a:cubicBezTo>
                  <a:cubicBezTo>
                    <a:pt x="639" y="7478"/>
                    <a:pt x="244" y="10730"/>
                    <a:pt x="1" y="14864"/>
                  </a:cubicBezTo>
                  <a:lnTo>
                    <a:pt x="61157" y="14864"/>
                  </a:lnTo>
                  <a:cubicBezTo>
                    <a:pt x="60701" y="7812"/>
                    <a:pt x="59850" y="3253"/>
                    <a:pt x="57814" y="1"/>
                  </a:cubicBezTo>
                  <a:close/>
                </a:path>
              </a:pathLst>
            </a:custGeom>
            <a:solidFill>
              <a:srgbClr val="B1A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921;p25">
              <a:extLst>
                <a:ext uri="{FF2B5EF4-FFF2-40B4-BE49-F238E27FC236}">
                  <a16:creationId xmlns:a16="http://schemas.microsoft.com/office/drawing/2014/main" id="{BDE2645B-85DA-222D-48FE-688238598B34}"/>
                </a:ext>
              </a:extLst>
            </p:cNvPr>
            <p:cNvSpPr/>
            <p:nvPr/>
          </p:nvSpPr>
          <p:spPr>
            <a:xfrm rot="-574344">
              <a:off x="1944661" y="3212478"/>
              <a:ext cx="436250" cy="412879"/>
            </a:xfrm>
            <a:custGeom>
              <a:avLst/>
              <a:gdLst/>
              <a:ahLst/>
              <a:cxnLst/>
              <a:rect l="l" t="t" r="r" b="b"/>
              <a:pathLst>
                <a:path w="7935" h="7266" extrusionOk="0">
                  <a:moveTo>
                    <a:pt x="1" y="1"/>
                  </a:moveTo>
                  <a:cubicBezTo>
                    <a:pt x="700" y="6414"/>
                    <a:pt x="7813" y="7265"/>
                    <a:pt x="7813" y="7265"/>
                  </a:cubicBezTo>
                  <a:lnTo>
                    <a:pt x="7934" y="28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B39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922;p25">
              <a:extLst>
                <a:ext uri="{FF2B5EF4-FFF2-40B4-BE49-F238E27FC236}">
                  <a16:creationId xmlns:a16="http://schemas.microsoft.com/office/drawing/2014/main" id="{811F87CA-64A1-35F4-9979-6B716A8E2A9E}"/>
                </a:ext>
              </a:extLst>
            </p:cNvPr>
            <p:cNvSpPr/>
            <p:nvPr/>
          </p:nvSpPr>
          <p:spPr>
            <a:xfrm>
              <a:off x="1218197" y="2190974"/>
              <a:ext cx="1575763" cy="600460"/>
            </a:xfrm>
            <a:custGeom>
              <a:avLst/>
              <a:gdLst/>
              <a:ahLst/>
              <a:cxnLst/>
              <a:rect l="l" t="t" r="r" b="b"/>
              <a:pathLst>
                <a:path w="40306" h="15359" extrusionOk="0">
                  <a:moveTo>
                    <a:pt x="21802" y="1"/>
                  </a:moveTo>
                  <a:cubicBezTo>
                    <a:pt x="17432" y="1"/>
                    <a:pt x="13007" y="900"/>
                    <a:pt x="9423" y="3537"/>
                  </a:cubicBezTo>
                  <a:lnTo>
                    <a:pt x="2311" y="8309"/>
                  </a:lnTo>
                  <a:cubicBezTo>
                    <a:pt x="1" y="9829"/>
                    <a:pt x="578" y="13385"/>
                    <a:pt x="3253" y="14115"/>
                  </a:cubicBezTo>
                  <a:cubicBezTo>
                    <a:pt x="5745" y="14807"/>
                    <a:pt x="9216" y="15359"/>
                    <a:pt x="13948" y="15359"/>
                  </a:cubicBezTo>
                  <a:cubicBezTo>
                    <a:pt x="15451" y="15359"/>
                    <a:pt x="17080" y="15303"/>
                    <a:pt x="18846" y="15179"/>
                  </a:cubicBezTo>
                  <a:lnTo>
                    <a:pt x="40305" y="4145"/>
                  </a:lnTo>
                  <a:cubicBezTo>
                    <a:pt x="40305" y="4145"/>
                    <a:pt x="31182" y="1"/>
                    <a:pt x="21802" y="1"/>
                  </a:cubicBezTo>
                  <a:close/>
                </a:path>
              </a:pathLst>
            </a:custGeom>
            <a:solidFill>
              <a:srgbClr val="4AA4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923;p25">
              <a:extLst>
                <a:ext uri="{FF2B5EF4-FFF2-40B4-BE49-F238E27FC236}">
                  <a16:creationId xmlns:a16="http://schemas.microsoft.com/office/drawing/2014/main" id="{2F690960-E1E9-6DF1-B8B2-71805D7A2861}"/>
                </a:ext>
              </a:extLst>
            </p:cNvPr>
            <p:cNvSpPr/>
            <p:nvPr/>
          </p:nvSpPr>
          <p:spPr>
            <a:xfrm>
              <a:off x="1451123" y="2637402"/>
              <a:ext cx="417144" cy="424376"/>
            </a:xfrm>
            <a:custGeom>
              <a:avLst/>
              <a:gdLst/>
              <a:ahLst/>
              <a:cxnLst/>
              <a:rect l="l" t="t" r="r" b="b"/>
              <a:pathLst>
                <a:path w="10670" h="10855" extrusionOk="0">
                  <a:moveTo>
                    <a:pt x="4401" y="0"/>
                  </a:moveTo>
                  <a:cubicBezTo>
                    <a:pt x="3693" y="0"/>
                    <a:pt x="3006" y="184"/>
                    <a:pt x="2402" y="568"/>
                  </a:cubicBezTo>
                  <a:cubicBezTo>
                    <a:pt x="365" y="1845"/>
                    <a:pt x="0" y="4884"/>
                    <a:pt x="1550" y="7346"/>
                  </a:cubicBezTo>
                  <a:cubicBezTo>
                    <a:pt x="2783" y="9267"/>
                    <a:pt x="5181" y="10854"/>
                    <a:pt x="7128" y="10854"/>
                  </a:cubicBezTo>
                  <a:cubicBezTo>
                    <a:pt x="7678" y="10854"/>
                    <a:pt x="8191" y="10728"/>
                    <a:pt x="8633" y="10447"/>
                  </a:cubicBezTo>
                  <a:cubicBezTo>
                    <a:pt x="10669" y="9170"/>
                    <a:pt x="10456" y="5188"/>
                    <a:pt x="8876" y="2726"/>
                  </a:cubicBezTo>
                  <a:cubicBezTo>
                    <a:pt x="7793" y="985"/>
                    <a:pt x="6042" y="0"/>
                    <a:pt x="4401" y="0"/>
                  </a:cubicBezTo>
                  <a:close/>
                </a:path>
              </a:pathLst>
            </a:custGeom>
            <a:solidFill>
              <a:srgbClr val="CC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924;p25">
              <a:extLst>
                <a:ext uri="{FF2B5EF4-FFF2-40B4-BE49-F238E27FC236}">
                  <a16:creationId xmlns:a16="http://schemas.microsoft.com/office/drawing/2014/main" id="{35436746-B777-E43C-3367-FA988A7B77F9}"/>
                </a:ext>
              </a:extLst>
            </p:cNvPr>
            <p:cNvSpPr/>
            <p:nvPr/>
          </p:nvSpPr>
          <p:spPr>
            <a:xfrm>
              <a:off x="2481386" y="2673018"/>
              <a:ext cx="427817" cy="416753"/>
            </a:xfrm>
            <a:custGeom>
              <a:avLst/>
              <a:gdLst/>
              <a:ahLst/>
              <a:cxnLst/>
              <a:rect l="l" t="t" r="r" b="b"/>
              <a:pathLst>
                <a:path w="10943" h="10660" extrusionOk="0">
                  <a:moveTo>
                    <a:pt x="6618" y="0"/>
                  </a:moveTo>
                  <a:cubicBezTo>
                    <a:pt x="5057" y="0"/>
                    <a:pt x="3390" y="863"/>
                    <a:pt x="2250" y="2423"/>
                  </a:cubicBezTo>
                  <a:cubicBezTo>
                    <a:pt x="517" y="4764"/>
                    <a:pt x="0" y="8715"/>
                    <a:pt x="1946" y="10144"/>
                  </a:cubicBezTo>
                  <a:cubicBezTo>
                    <a:pt x="2434" y="10500"/>
                    <a:pt x="3033" y="10659"/>
                    <a:pt x="3684" y="10659"/>
                  </a:cubicBezTo>
                  <a:cubicBezTo>
                    <a:pt x="5583" y="10659"/>
                    <a:pt x="7920" y="9304"/>
                    <a:pt x="9210" y="7560"/>
                  </a:cubicBezTo>
                  <a:cubicBezTo>
                    <a:pt x="10943" y="5189"/>
                    <a:pt x="10791" y="2150"/>
                    <a:pt x="8876" y="721"/>
                  </a:cubicBezTo>
                  <a:cubicBezTo>
                    <a:pt x="8211" y="233"/>
                    <a:pt x="7429" y="0"/>
                    <a:pt x="6618" y="0"/>
                  </a:cubicBezTo>
                  <a:close/>
                </a:path>
              </a:pathLst>
            </a:custGeom>
            <a:solidFill>
              <a:srgbClr val="CC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925;p25">
              <a:extLst>
                <a:ext uri="{FF2B5EF4-FFF2-40B4-BE49-F238E27FC236}">
                  <a16:creationId xmlns:a16="http://schemas.microsoft.com/office/drawing/2014/main" id="{EA7E0ABA-E2BF-D1E6-C0C4-92A8D5B808F0}"/>
                </a:ext>
              </a:extLst>
            </p:cNvPr>
            <p:cNvSpPr/>
            <p:nvPr/>
          </p:nvSpPr>
          <p:spPr>
            <a:xfrm>
              <a:off x="2060727" y="3484282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1"/>
                  </a:moveTo>
                  <a:lnTo>
                    <a:pt x="31" y="31"/>
                  </a:lnTo>
                  <a:cubicBezTo>
                    <a:pt x="3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926;p25">
              <a:extLst>
                <a:ext uri="{FF2B5EF4-FFF2-40B4-BE49-F238E27FC236}">
                  <a16:creationId xmlns:a16="http://schemas.microsoft.com/office/drawing/2014/main" id="{C4D4DF1A-C286-CE98-C89E-B2F8268F6680}"/>
                </a:ext>
              </a:extLst>
            </p:cNvPr>
            <p:cNvSpPr/>
            <p:nvPr/>
          </p:nvSpPr>
          <p:spPr>
            <a:xfrm>
              <a:off x="2193805" y="3535380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31"/>
                  </a:moveTo>
                  <a:cubicBezTo>
                    <a:pt x="31" y="31"/>
                    <a:pt x="31" y="31"/>
                    <a:pt x="1" y="1"/>
                  </a:cubicBezTo>
                  <a:cubicBezTo>
                    <a:pt x="31" y="31"/>
                    <a:pt x="31" y="31"/>
                    <a:pt x="31" y="3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927;p25">
              <a:extLst>
                <a:ext uri="{FF2B5EF4-FFF2-40B4-BE49-F238E27FC236}">
                  <a16:creationId xmlns:a16="http://schemas.microsoft.com/office/drawing/2014/main" id="{18920622-E15E-888C-8F8F-0B389478D4F1}"/>
                </a:ext>
              </a:extLst>
            </p:cNvPr>
            <p:cNvSpPr/>
            <p:nvPr/>
          </p:nvSpPr>
          <p:spPr>
            <a:xfrm>
              <a:off x="2061900" y="3485494"/>
              <a:ext cx="2424" cy="2385"/>
            </a:xfrm>
            <a:custGeom>
              <a:avLst/>
              <a:gdLst/>
              <a:ahLst/>
              <a:cxnLst/>
              <a:rect l="l" t="t" r="r" b="b"/>
              <a:pathLst>
                <a:path w="62" h="61" extrusionOk="0">
                  <a:moveTo>
                    <a:pt x="1" y="0"/>
                  </a:moveTo>
                  <a:lnTo>
                    <a:pt x="31" y="61"/>
                  </a:lnTo>
                  <a:cubicBezTo>
                    <a:pt x="61" y="3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928;p25">
              <a:extLst>
                <a:ext uri="{FF2B5EF4-FFF2-40B4-BE49-F238E27FC236}">
                  <a16:creationId xmlns:a16="http://schemas.microsoft.com/office/drawing/2014/main" id="{013B1ED2-D791-FBD4-3224-8EB85376162D}"/>
                </a:ext>
              </a:extLst>
            </p:cNvPr>
            <p:cNvSpPr/>
            <p:nvPr/>
          </p:nvSpPr>
          <p:spPr>
            <a:xfrm>
              <a:off x="1956149" y="3357145"/>
              <a:ext cx="2424" cy="1212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0" y="0"/>
                  </a:moveTo>
                  <a:cubicBezTo>
                    <a:pt x="31" y="0"/>
                    <a:pt x="31" y="0"/>
                    <a:pt x="61" y="3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929;p25">
              <a:extLst>
                <a:ext uri="{FF2B5EF4-FFF2-40B4-BE49-F238E27FC236}">
                  <a16:creationId xmlns:a16="http://schemas.microsoft.com/office/drawing/2014/main" id="{0D26E5CD-F043-7B12-AD2E-8B61C62FA976}"/>
                </a:ext>
              </a:extLst>
            </p:cNvPr>
            <p:cNvSpPr/>
            <p:nvPr/>
          </p:nvSpPr>
          <p:spPr>
            <a:xfrm>
              <a:off x="2014361" y="3455782"/>
              <a:ext cx="2424" cy="1212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31" y="0"/>
                  </a:moveTo>
                  <a:cubicBezTo>
                    <a:pt x="31" y="0"/>
                    <a:pt x="1" y="0"/>
                    <a:pt x="1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930;p25">
              <a:extLst>
                <a:ext uri="{FF2B5EF4-FFF2-40B4-BE49-F238E27FC236}">
                  <a16:creationId xmlns:a16="http://schemas.microsoft.com/office/drawing/2014/main" id="{F0E6E945-1B5B-2450-4402-2DFB774BF67E}"/>
                </a:ext>
              </a:extLst>
            </p:cNvPr>
            <p:cNvSpPr/>
            <p:nvPr/>
          </p:nvSpPr>
          <p:spPr>
            <a:xfrm>
              <a:off x="1949033" y="3374972"/>
              <a:ext cx="1212" cy="1212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0" y="0"/>
                  </a:moveTo>
                  <a:cubicBezTo>
                    <a:pt x="0" y="31"/>
                    <a:pt x="0" y="31"/>
                    <a:pt x="3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931;p25">
              <a:extLst>
                <a:ext uri="{FF2B5EF4-FFF2-40B4-BE49-F238E27FC236}">
                  <a16:creationId xmlns:a16="http://schemas.microsoft.com/office/drawing/2014/main" id="{A3BB7059-40AA-51DC-F8D1-F0BF97F29ABE}"/>
                </a:ext>
              </a:extLst>
            </p:cNvPr>
            <p:cNvSpPr/>
            <p:nvPr/>
          </p:nvSpPr>
          <p:spPr>
            <a:xfrm>
              <a:off x="2038130" y="3475955"/>
              <a:ext cx="1251" cy="1251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31" y="1"/>
                    <a:pt x="1" y="1"/>
                    <a:pt x="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932;p25">
              <a:extLst>
                <a:ext uri="{FF2B5EF4-FFF2-40B4-BE49-F238E27FC236}">
                  <a16:creationId xmlns:a16="http://schemas.microsoft.com/office/drawing/2014/main" id="{5EECF912-3917-E8D4-7DDF-CF441A4184A6}"/>
                </a:ext>
              </a:extLst>
            </p:cNvPr>
            <p:cNvSpPr/>
            <p:nvPr/>
          </p:nvSpPr>
          <p:spPr>
            <a:xfrm>
              <a:off x="1940706" y="3287047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cubicBezTo>
                    <a:pt x="31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933;p25">
              <a:extLst>
                <a:ext uri="{FF2B5EF4-FFF2-40B4-BE49-F238E27FC236}">
                  <a16:creationId xmlns:a16="http://schemas.microsoft.com/office/drawing/2014/main" id="{77EB72BE-B78B-D31C-49FD-088C1BFA5722}"/>
                </a:ext>
              </a:extLst>
            </p:cNvPr>
            <p:cNvSpPr/>
            <p:nvPr/>
          </p:nvSpPr>
          <p:spPr>
            <a:xfrm>
              <a:off x="1920494" y="3334548"/>
              <a:ext cx="2424" cy="39"/>
            </a:xfrm>
            <a:custGeom>
              <a:avLst/>
              <a:gdLst/>
              <a:ahLst/>
              <a:cxnLst/>
              <a:rect l="l" t="t" r="r" b="b"/>
              <a:pathLst>
                <a:path w="62" h="1" extrusionOk="0">
                  <a:moveTo>
                    <a:pt x="61" y="1"/>
                  </a:moveTo>
                  <a:lnTo>
                    <a:pt x="6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934;p25">
              <a:extLst>
                <a:ext uri="{FF2B5EF4-FFF2-40B4-BE49-F238E27FC236}">
                  <a16:creationId xmlns:a16="http://schemas.microsoft.com/office/drawing/2014/main" id="{D26FE615-22E5-08E6-2E50-FE13D0476B22}"/>
                </a:ext>
              </a:extLst>
            </p:cNvPr>
            <p:cNvSpPr/>
            <p:nvPr/>
          </p:nvSpPr>
          <p:spPr>
            <a:xfrm>
              <a:off x="2235402" y="3536592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935;p25">
              <a:extLst>
                <a:ext uri="{FF2B5EF4-FFF2-40B4-BE49-F238E27FC236}">
                  <a16:creationId xmlns:a16="http://schemas.microsoft.com/office/drawing/2014/main" id="{874DDEE2-8FA6-9E26-1D7D-24BB60C4E203}"/>
                </a:ext>
              </a:extLst>
            </p:cNvPr>
            <p:cNvSpPr/>
            <p:nvPr/>
          </p:nvSpPr>
          <p:spPr>
            <a:xfrm>
              <a:off x="2382750" y="3242205"/>
              <a:ext cx="9539" cy="7115"/>
            </a:xfrm>
            <a:custGeom>
              <a:avLst/>
              <a:gdLst/>
              <a:ahLst/>
              <a:cxnLst/>
              <a:rect l="l" t="t" r="r" b="b"/>
              <a:pathLst>
                <a:path w="244" h="182" extrusionOk="0">
                  <a:moveTo>
                    <a:pt x="71" y="1"/>
                  </a:moveTo>
                  <a:cubicBezTo>
                    <a:pt x="54" y="1"/>
                    <a:pt x="32" y="15"/>
                    <a:pt x="1" y="53"/>
                  </a:cubicBezTo>
                  <a:cubicBezTo>
                    <a:pt x="23" y="53"/>
                    <a:pt x="77" y="181"/>
                    <a:pt x="152" y="181"/>
                  </a:cubicBezTo>
                  <a:cubicBezTo>
                    <a:pt x="180" y="181"/>
                    <a:pt x="211" y="163"/>
                    <a:pt x="244" y="114"/>
                  </a:cubicBezTo>
                  <a:lnTo>
                    <a:pt x="244" y="114"/>
                  </a:lnTo>
                  <a:cubicBezTo>
                    <a:pt x="221" y="132"/>
                    <a:pt x="203" y="139"/>
                    <a:pt x="189" y="139"/>
                  </a:cubicBezTo>
                  <a:cubicBezTo>
                    <a:pt x="125" y="139"/>
                    <a:pt x="124" y="1"/>
                    <a:pt x="71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936;p25">
              <a:extLst>
                <a:ext uri="{FF2B5EF4-FFF2-40B4-BE49-F238E27FC236}">
                  <a16:creationId xmlns:a16="http://schemas.microsoft.com/office/drawing/2014/main" id="{4F9C9843-89A5-11FD-0413-436AE4C26648}"/>
                </a:ext>
              </a:extLst>
            </p:cNvPr>
            <p:cNvSpPr/>
            <p:nvPr/>
          </p:nvSpPr>
          <p:spPr>
            <a:xfrm>
              <a:off x="1958533" y="3358318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1"/>
                  </a:moveTo>
                  <a:cubicBezTo>
                    <a:pt x="31" y="1"/>
                    <a:pt x="31" y="31"/>
                    <a:pt x="31" y="31"/>
                  </a:cubicBezTo>
                  <a:cubicBezTo>
                    <a:pt x="31" y="31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937;p25">
              <a:extLst>
                <a:ext uri="{FF2B5EF4-FFF2-40B4-BE49-F238E27FC236}">
                  <a16:creationId xmlns:a16="http://schemas.microsoft.com/office/drawing/2014/main" id="{5DFDB1E0-0FD0-5BF2-A681-2079EAC158B0}"/>
                </a:ext>
              </a:extLst>
            </p:cNvPr>
            <p:cNvSpPr/>
            <p:nvPr/>
          </p:nvSpPr>
          <p:spPr>
            <a:xfrm>
              <a:off x="2381577" y="3244238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lnTo>
                    <a:pt x="31" y="1"/>
                  </a:lnTo>
                  <a:lnTo>
                    <a:pt x="0" y="31"/>
                  </a:lnTo>
                  <a:cubicBezTo>
                    <a:pt x="0" y="31"/>
                    <a:pt x="0" y="31"/>
                    <a:pt x="31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938;p25">
              <a:extLst>
                <a:ext uri="{FF2B5EF4-FFF2-40B4-BE49-F238E27FC236}">
                  <a16:creationId xmlns:a16="http://schemas.microsoft.com/office/drawing/2014/main" id="{29EBE526-8F0F-9F49-897F-3757B34BE256}"/>
                </a:ext>
              </a:extLst>
            </p:cNvPr>
            <p:cNvSpPr/>
            <p:nvPr/>
          </p:nvSpPr>
          <p:spPr>
            <a:xfrm>
              <a:off x="2316211" y="3490225"/>
              <a:ext cx="2424" cy="1251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0" y="1"/>
                  </a:moveTo>
                  <a:cubicBezTo>
                    <a:pt x="0" y="1"/>
                    <a:pt x="31" y="1"/>
                    <a:pt x="61" y="31"/>
                  </a:cubicBezTo>
                  <a:cubicBezTo>
                    <a:pt x="31" y="1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939;p25">
              <a:extLst>
                <a:ext uri="{FF2B5EF4-FFF2-40B4-BE49-F238E27FC236}">
                  <a16:creationId xmlns:a16="http://schemas.microsoft.com/office/drawing/2014/main" id="{3D5C9713-5767-259C-EB2B-7A4C880527CF}"/>
                </a:ext>
              </a:extLst>
            </p:cNvPr>
            <p:cNvSpPr/>
            <p:nvPr/>
          </p:nvSpPr>
          <p:spPr>
            <a:xfrm>
              <a:off x="2256787" y="3519937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1" y="1"/>
                  </a:moveTo>
                  <a:lnTo>
                    <a:pt x="31" y="1"/>
                  </a:lnTo>
                  <a:cubicBezTo>
                    <a:pt x="3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940;p25">
              <a:extLst>
                <a:ext uri="{FF2B5EF4-FFF2-40B4-BE49-F238E27FC236}">
                  <a16:creationId xmlns:a16="http://schemas.microsoft.com/office/drawing/2014/main" id="{E123F3C3-7B68-E342-F9C4-928219DC5AF4}"/>
                </a:ext>
              </a:extLst>
            </p:cNvPr>
            <p:cNvSpPr/>
            <p:nvPr/>
          </p:nvSpPr>
          <p:spPr>
            <a:xfrm>
              <a:off x="1937735" y="3230007"/>
              <a:ext cx="5395" cy="4770"/>
            </a:xfrm>
            <a:custGeom>
              <a:avLst/>
              <a:gdLst/>
              <a:ahLst/>
              <a:cxnLst/>
              <a:rect l="l" t="t" r="r" b="b"/>
              <a:pathLst>
                <a:path w="138" h="122" extrusionOk="0">
                  <a:moveTo>
                    <a:pt x="107" y="0"/>
                  </a:moveTo>
                  <a:cubicBezTo>
                    <a:pt x="107" y="7"/>
                    <a:pt x="108" y="16"/>
                    <a:pt x="111" y="25"/>
                  </a:cubicBezTo>
                  <a:lnTo>
                    <a:pt x="111" y="25"/>
                  </a:lnTo>
                  <a:cubicBezTo>
                    <a:pt x="111" y="18"/>
                    <a:pt x="110" y="9"/>
                    <a:pt x="107" y="0"/>
                  </a:cubicBezTo>
                  <a:close/>
                  <a:moveTo>
                    <a:pt x="111" y="25"/>
                  </a:moveTo>
                  <a:cubicBezTo>
                    <a:pt x="110" y="97"/>
                    <a:pt x="0" y="122"/>
                    <a:pt x="137" y="122"/>
                  </a:cubicBezTo>
                  <a:cubicBezTo>
                    <a:pt x="137" y="98"/>
                    <a:pt x="119" y="57"/>
                    <a:pt x="111" y="25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941;p25">
              <a:extLst>
                <a:ext uri="{FF2B5EF4-FFF2-40B4-BE49-F238E27FC236}">
                  <a16:creationId xmlns:a16="http://schemas.microsoft.com/office/drawing/2014/main" id="{6FF4700F-7C6F-7643-B43E-FBDA0271013D}"/>
                </a:ext>
              </a:extLst>
            </p:cNvPr>
            <p:cNvSpPr/>
            <p:nvPr/>
          </p:nvSpPr>
          <p:spPr>
            <a:xfrm>
              <a:off x="1956149" y="3357145"/>
              <a:ext cx="2424" cy="1212"/>
            </a:xfrm>
            <a:custGeom>
              <a:avLst/>
              <a:gdLst/>
              <a:ahLst/>
              <a:cxnLst/>
              <a:rect l="l" t="t" r="r" b="b"/>
              <a:pathLst>
                <a:path w="62" h="31" extrusionOk="0">
                  <a:moveTo>
                    <a:pt x="61" y="0"/>
                  </a:moveTo>
                  <a:cubicBezTo>
                    <a:pt x="31" y="31"/>
                    <a:pt x="31" y="31"/>
                    <a:pt x="0" y="31"/>
                  </a:cubicBezTo>
                  <a:lnTo>
                    <a:pt x="61" y="31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942;p25">
              <a:extLst>
                <a:ext uri="{FF2B5EF4-FFF2-40B4-BE49-F238E27FC236}">
                  <a16:creationId xmlns:a16="http://schemas.microsoft.com/office/drawing/2014/main" id="{EADB7DA7-F695-1360-EAE6-A9BCC9A85C7C}"/>
                </a:ext>
              </a:extLst>
            </p:cNvPr>
            <p:cNvSpPr/>
            <p:nvPr/>
          </p:nvSpPr>
          <p:spPr>
            <a:xfrm>
              <a:off x="2313826" y="3433185"/>
              <a:ext cx="3597" cy="3597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1" y="92"/>
                  </a:moveTo>
                  <a:cubicBezTo>
                    <a:pt x="31" y="62"/>
                    <a:pt x="61" y="31"/>
                    <a:pt x="92" y="1"/>
                  </a:cubicBezTo>
                  <a:cubicBezTo>
                    <a:pt x="61" y="31"/>
                    <a:pt x="31" y="62"/>
                    <a:pt x="1" y="92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943;p25">
              <a:extLst>
                <a:ext uri="{FF2B5EF4-FFF2-40B4-BE49-F238E27FC236}">
                  <a16:creationId xmlns:a16="http://schemas.microsoft.com/office/drawing/2014/main" id="{C8EB5B39-1E2D-7FAE-52E4-3D78CD92BDA9}"/>
                </a:ext>
              </a:extLst>
            </p:cNvPr>
            <p:cNvSpPr/>
            <p:nvPr/>
          </p:nvSpPr>
          <p:spPr>
            <a:xfrm>
              <a:off x="2172421" y="3213353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lnTo>
                    <a:pt x="0" y="1"/>
                  </a:lnTo>
                  <a:cubicBezTo>
                    <a:pt x="0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944;p25">
              <a:extLst>
                <a:ext uri="{FF2B5EF4-FFF2-40B4-BE49-F238E27FC236}">
                  <a16:creationId xmlns:a16="http://schemas.microsoft.com/office/drawing/2014/main" id="{00CF9651-BD74-13B8-C0E0-168C4B0C8D22}"/>
                </a:ext>
              </a:extLst>
            </p:cNvPr>
            <p:cNvSpPr/>
            <p:nvPr/>
          </p:nvSpPr>
          <p:spPr>
            <a:xfrm>
              <a:off x="1941879" y="3230007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945;p25">
              <a:extLst>
                <a:ext uri="{FF2B5EF4-FFF2-40B4-BE49-F238E27FC236}">
                  <a16:creationId xmlns:a16="http://schemas.microsoft.com/office/drawing/2014/main" id="{34CDCB3A-CB6C-D636-3D49-7516242419B3}"/>
                </a:ext>
              </a:extLst>
            </p:cNvPr>
            <p:cNvSpPr/>
            <p:nvPr/>
          </p:nvSpPr>
          <p:spPr>
            <a:xfrm>
              <a:off x="2007245" y="3193140"/>
              <a:ext cx="2424" cy="1251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31" y="1"/>
                  </a:moveTo>
                  <a:cubicBezTo>
                    <a:pt x="31" y="1"/>
                    <a:pt x="31" y="1"/>
                    <a:pt x="0" y="31"/>
                  </a:cubicBezTo>
                  <a:lnTo>
                    <a:pt x="31" y="3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946;p25">
              <a:extLst>
                <a:ext uri="{FF2B5EF4-FFF2-40B4-BE49-F238E27FC236}">
                  <a16:creationId xmlns:a16="http://schemas.microsoft.com/office/drawing/2014/main" id="{3905AA14-BCA1-6B21-86B1-090AC4EA1D1D}"/>
                </a:ext>
              </a:extLst>
            </p:cNvPr>
            <p:cNvSpPr/>
            <p:nvPr/>
          </p:nvSpPr>
          <p:spPr>
            <a:xfrm>
              <a:off x="2060727" y="3483109"/>
              <a:ext cx="39" cy="3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947;p25">
              <a:extLst>
                <a:ext uri="{FF2B5EF4-FFF2-40B4-BE49-F238E27FC236}">
                  <a16:creationId xmlns:a16="http://schemas.microsoft.com/office/drawing/2014/main" id="{BB23C6AF-3B2A-BA2D-93AD-395F002CDA7E}"/>
                </a:ext>
              </a:extLst>
            </p:cNvPr>
            <p:cNvSpPr/>
            <p:nvPr/>
          </p:nvSpPr>
          <p:spPr>
            <a:xfrm>
              <a:off x="2161709" y="3212180"/>
              <a:ext cx="1251" cy="1212"/>
            </a:xfrm>
            <a:custGeom>
              <a:avLst/>
              <a:gdLst/>
              <a:ahLst/>
              <a:cxnLst/>
              <a:rect l="l" t="t" r="r" b="b"/>
              <a:pathLst>
                <a:path w="32" h="31" extrusionOk="0">
                  <a:moveTo>
                    <a:pt x="31" y="0"/>
                  </a:moveTo>
                  <a:lnTo>
                    <a:pt x="1" y="31"/>
                  </a:lnTo>
                  <a:lnTo>
                    <a:pt x="31" y="3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948;p25">
              <a:extLst>
                <a:ext uri="{FF2B5EF4-FFF2-40B4-BE49-F238E27FC236}">
                  <a16:creationId xmlns:a16="http://schemas.microsoft.com/office/drawing/2014/main" id="{67AACD71-97AA-B3FB-7C9B-6525743CFA64}"/>
                </a:ext>
              </a:extLst>
            </p:cNvPr>
            <p:cNvSpPr/>
            <p:nvPr/>
          </p:nvSpPr>
          <p:spPr>
            <a:xfrm>
              <a:off x="2026246" y="3435570"/>
              <a:ext cx="39" cy="1212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cubicBezTo>
                    <a:pt x="1" y="31"/>
                    <a:pt x="1" y="31"/>
                    <a:pt x="1" y="1"/>
                  </a:cubicBezTo>
                  <a:cubicBezTo>
                    <a:pt x="1" y="1"/>
                    <a:pt x="1" y="31"/>
                    <a:pt x="1" y="3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949;p25">
              <a:extLst>
                <a:ext uri="{FF2B5EF4-FFF2-40B4-BE49-F238E27FC236}">
                  <a16:creationId xmlns:a16="http://schemas.microsoft.com/office/drawing/2014/main" id="{CBD93FA4-CE9E-124E-B867-9F2BBDEA238A}"/>
                </a:ext>
              </a:extLst>
            </p:cNvPr>
            <p:cNvSpPr/>
            <p:nvPr/>
          </p:nvSpPr>
          <p:spPr>
            <a:xfrm>
              <a:off x="2008418" y="3416569"/>
              <a:ext cx="1251" cy="3597"/>
            </a:xfrm>
            <a:custGeom>
              <a:avLst/>
              <a:gdLst/>
              <a:ahLst/>
              <a:cxnLst/>
              <a:rect l="l" t="t" r="r" b="b"/>
              <a:pathLst>
                <a:path w="32" h="92" extrusionOk="0">
                  <a:moveTo>
                    <a:pt x="1" y="0"/>
                  </a:moveTo>
                  <a:cubicBezTo>
                    <a:pt x="1" y="15"/>
                    <a:pt x="8" y="31"/>
                    <a:pt x="16" y="46"/>
                  </a:cubicBezTo>
                  <a:lnTo>
                    <a:pt x="16" y="46"/>
                  </a:lnTo>
                  <a:lnTo>
                    <a:pt x="1" y="0"/>
                  </a:lnTo>
                  <a:close/>
                  <a:moveTo>
                    <a:pt x="16" y="46"/>
                  </a:moveTo>
                  <a:lnTo>
                    <a:pt x="31" y="91"/>
                  </a:lnTo>
                  <a:cubicBezTo>
                    <a:pt x="31" y="76"/>
                    <a:pt x="24" y="61"/>
                    <a:pt x="16" y="46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950;p25">
              <a:extLst>
                <a:ext uri="{FF2B5EF4-FFF2-40B4-BE49-F238E27FC236}">
                  <a16:creationId xmlns:a16="http://schemas.microsoft.com/office/drawing/2014/main" id="{71BF2FD5-481B-E3C3-6F00-C317818D3760}"/>
                </a:ext>
              </a:extLst>
            </p:cNvPr>
            <p:cNvSpPr/>
            <p:nvPr/>
          </p:nvSpPr>
          <p:spPr>
            <a:xfrm>
              <a:off x="1996534" y="3405857"/>
              <a:ext cx="2424" cy="1251"/>
            </a:xfrm>
            <a:custGeom>
              <a:avLst/>
              <a:gdLst/>
              <a:ahLst/>
              <a:cxnLst/>
              <a:rect l="l" t="t" r="r" b="b"/>
              <a:pathLst>
                <a:path w="62" h="32" extrusionOk="0">
                  <a:moveTo>
                    <a:pt x="62" y="1"/>
                  </a:moveTo>
                  <a:cubicBezTo>
                    <a:pt x="31" y="1"/>
                    <a:pt x="31" y="1"/>
                    <a:pt x="1" y="31"/>
                  </a:cubicBezTo>
                  <a:lnTo>
                    <a:pt x="62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951;p25">
              <a:extLst>
                <a:ext uri="{FF2B5EF4-FFF2-40B4-BE49-F238E27FC236}">
                  <a16:creationId xmlns:a16="http://schemas.microsoft.com/office/drawing/2014/main" id="{A1F4EB18-D6E0-3A93-9F62-911967A53B5F}"/>
                </a:ext>
              </a:extLst>
            </p:cNvPr>
            <p:cNvSpPr/>
            <p:nvPr/>
          </p:nvSpPr>
          <p:spPr>
            <a:xfrm>
              <a:off x="2244902" y="3490929"/>
              <a:ext cx="626" cy="1720"/>
            </a:xfrm>
            <a:custGeom>
              <a:avLst/>
              <a:gdLst/>
              <a:ahLst/>
              <a:cxnLst/>
              <a:rect l="l" t="t" r="r" b="b"/>
              <a:pathLst>
                <a:path w="16" h="44" extrusionOk="0">
                  <a:moveTo>
                    <a:pt x="14" y="1"/>
                  </a:moveTo>
                  <a:cubicBezTo>
                    <a:pt x="13" y="1"/>
                    <a:pt x="10" y="4"/>
                    <a:pt x="1" y="13"/>
                  </a:cubicBezTo>
                  <a:cubicBezTo>
                    <a:pt x="1" y="13"/>
                    <a:pt x="1" y="44"/>
                    <a:pt x="1" y="44"/>
                  </a:cubicBezTo>
                  <a:cubicBezTo>
                    <a:pt x="1" y="22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952;p25">
              <a:extLst>
                <a:ext uri="{FF2B5EF4-FFF2-40B4-BE49-F238E27FC236}">
                  <a16:creationId xmlns:a16="http://schemas.microsoft.com/office/drawing/2014/main" id="{3CDAB447-F349-7F6C-7F2C-0781920738EA}"/>
                </a:ext>
              </a:extLst>
            </p:cNvPr>
            <p:cNvSpPr/>
            <p:nvPr/>
          </p:nvSpPr>
          <p:spPr>
            <a:xfrm>
              <a:off x="2312653" y="3436743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0" y="31"/>
                  </a:moveTo>
                  <a:lnTo>
                    <a:pt x="0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953;p25">
              <a:extLst>
                <a:ext uri="{FF2B5EF4-FFF2-40B4-BE49-F238E27FC236}">
                  <a16:creationId xmlns:a16="http://schemas.microsoft.com/office/drawing/2014/main" id="{846EA47B-9528-B340-E6A1-2E811BB12269}"/>
                </a:ext>
              </a:extLst>
            </p:cNvPr>
            <p:cNvSpPr/>
            <p:nvPr/>
          </p:nvSpPr>
          <p:spPr>
            <a:xfrm>
              <a:off x="1947822" y="3342875"/>
              <a:ext cx="1251" cy="1251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31" y="1"/>
                  </a:moveTo>
                  <a:cubicBezTo>
                    <a:pt x="1" y="31"/>
                    <a:pt x="1" y="31"/>
                    <a:pt x="1" y="31"/>
                  </a:cubicBezTo>
                  <a:lnTo>
                    <a:pt x="31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954;p25">
              <a:extLst>
                <a:ext uri="{FF2B5EF4-FFF2-40B4-BE49-F238E27FC236}">
                  <a16:creationId xmlns:a16="http://schemas.microsoft.com/office/drawing/2014/main" id="{2537FFB5-0238-FA65-3570-57EB6430C985}"/>
                </a:ext>
              </a:extLst>
            </p:cNvPr>
            <p:cNvSpPr/>
            <p:nvPr/>
          </p:nvSpPr>
          <p:spPr>
            <a:xfrm>
              <a:off x="1946649" y="3342875"/>
              <a:ext cx="1212" cy="1251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31"/>
                  </a:moveTo>
                  <a:lnTo>
                    <a:pt x="0" y="1"/>
                  </a:lnTo>
                  <a:cubicBezTo>
                    <a:pt x="31" y="31"/>
                    <a:pt x="31" y="31"/>
                    <a:pt x="31" y="3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955;p25">
              <a:extLst>
                <a:ext uri="{FF2B5EF4-FFF2-40B4-BE49-F238E27FC236}">
                  <a16:creationId xmlns:a16="http://schemas.microsoft.com/office/drawing/2014/main" id="{65F02C6F-AFBF-C0F7-D759-9853FBDAF95E}"/>
                </a:ext>
              </a:extLst>
            </p:cNvPr>
            <p:cNvSpPr/>
            <p:nvPr/>
          </p:nvSpPr>
          <p:spPr>
            <a:xfrm>
              <a:off x="1944264" y="3342367"/>
              <a:ext cx="2424" cy="547"/>
            </a:xfrm>
            <a:custGeom>
              <a:avLst/>
              <a:gdLst/>
              <a:ahLst/>
              <a:cxnLst/>
              <a:rect l="l" t="t" r="r" b="b"/>
              <a:pathLst>
                <a:path w="62" h="14" extrusionOk="0">
                  <a:moveTo>
                    <a:pt x="43" y="0"/>
                  </a:moveTo>
                  <a:cubicBezTo>
                    <a:pt x="34" y="0"/>
                    <a:pt x="21" y="4"/>
                    <a:pt x="0" y="14"/>
                  </a:cubicBezTo>
                  <a:lnTo>
                    <a:pt x="61" y="14"/>
                  </a:lnTo>
                  <a:cubicBezTo>
                    <a:pt x="61" y="14"/>
                    <a:pt x="61" y="0"/>
                    <a:pt x="43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956;p25">
              <a:extLst>
                <a:ext uri="{FF2B5EF4-FFF2-40B4-BE49-F238E27FC236}">
                  <a16:creationId xmlns:a16="http://schemas.microsoft.com/office/drawing/2014/main" id="{02E69D5F-DF7F-9775-4636-C4F79C890E44}"/>
                </a:ext>
              </a:extLst>
            </p:cNvPr>
            <p:cNvSpPr/>
            <p:nvPr/>
          </p:nvSpPr>
          <p:spPr>
            <a:xfrm>
              <a:off x="1962091" y="3364260"/>
              <a:ext cx="1212" cy="39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1"/>
                  </a:moveTo>
                  <a:lnTo>
                    <a:pt x="31" y="1"/>
                  </a:lnTo>
                  <a:cubicBezTo>
                    <a:pt x="31" y="1"/>
                    <a:pt x="31" y="1"/>
                    <a:pt x="0" y="1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957;p25">
              <a:extLst>
                <a:ext uri="{FF2B5EF4-FFF2-40B4-BE49-F238E27FC236}">
                  <a16:creationId xmlns:a16="http://schemas.microsoft.com/office/drawing/2014/main" id="{82F58F8E-C72B-A06A-1E59-8422964D93A1}"/>
                </a:ext>
              </a:extLst>
            </p:cNvPr>
            <p:cNvSpPr/>
            <p:nvPr/>
          </p:nvSpPr>
          <p:spPr>
            <a:xfrm>
              <a:off x="2096381" y="3509264"/>
              <a:ext cx="2385" cy="3597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61" y="0"/>
                  </a:moveTo>
                  <a:cubicBezTo>
                    <a:pt x="37" y="12"/>
                    <a:pt x="32" y="29"/>
                    <a:pt x="31" y="45"/>
                  </a:cubicBezTo>
                  <a:lnTo>
                    <a:pt x="31" y="45"/>
                  </a:lnTo>
                  <a:lnTo>
                    <a:pt x="61" y="0"/>
                  </a:lnTo>
                  <a:close/>
                  <a:moveTo>
                    <a:pt x="31" y="45"/>
                  </a:moveTo>
                  <a:lnTo>
                    <a:pt x="0" y="91"/>
                  </a:lnTo>
                  <a:cubicBezTo>
                    <a:pt x="37" y="91"/>
                    <a:pt x="29" y="69"/>
                    <a:pt x="31" y="45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958;p25">
              <a:extLst>
                <a:ext uri="{FF2B5EF4-FFF2-40B4-BE49-F238E27FC236}">
                  <a16:creationId xmlns:a16="http://schemas.microsoft.com/office/drawing/2014/main" id="{E2445F1F-91AB-4F4E-00A9-8942D69FFB74}"/>
                </a:ext>
              </a:extLst>
            </p:cNvPr>
            <p:cNvSpPr/>
            <p:nvPr/>
          </p:nvSpPr>
          <p:spPr>
            <a:xfrm>
              <a:off x="2136766" y="3531822"/>
              <a:ext cx="4809" cy="39"/>
            </a:xfrm>
            <a:custGeom>
              <a:avLst/>
              <a:gdLst/>
              <a:ahLst/>
              <a:cxnLst/>
              <a:rect l="l" t="t" r="r" b="b"/>
              <a:pathLst>
                <a:path w="123" h="1" extrusionOk="0">
                  <a:moveTo>
                    <a:pt x="31" y="1"/>
                  </a:moveTo>
                  <a:lnTo>
                    <a:pt x="1" y="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959;p25">
              <a:extLst>
                <a:ext uri="{FF2B5EF4-FFF2-40B4-BE49-F238E27FC236}">
                  <a16:creationId xmlns:a16="http://schemas.microsoft.com/office/drawing/2014/main" id="{DCA3409E-9F1E-D325-F165-18BC8B739F12}"/>
                </a:ext>
              </a:extLst>
            </p:cNvPr>
            <p:cNvSpPr/>
            <p:nvPr/>
          </p:nvSpPr>
          <p:spPr>
            <a:xfrm>
              <a:off x="2374423" y="3329817"/>
              <a:ext cx="4809" cy="4770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62" y="0"/>
                  </a:moveTo>
                  <a:cubicBezTo>
                    <a:pt x="62" y="31"/>
                    <a:pt x="1" y="92"/>
                    <a:pt x="1" y="122"/>
                  </a:cubicBezTo>
                  <a:cubicBezTo>
                    <a:pt x="92" y="92"/>
                    <a:pt x="122" y="31"/>
                    <a:pt x="62" y="0"/>
                  </a:cubicBez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960;p25">
              <a:extLst>
                <a:ext uri="{FF2B5EF4-FFF2-40B4-BE49-F238E27FC236}">
                  <a16:creationId xmlns:a16="http://schemas.microsoft.com/office/drawing/2014/main" id="{64305E9E-CC83-75C9-0B4D-CDC42E8CE1FA}"/>
                </a:ext>
              </a:extLst>
            </p:cNvPr>
            <p:cNvSpPr/>
            <p:nvPr/>
          </p:nvSpPr>
          <p:spPr>
            <a:xfrm>
              <a:off x="2192633" y="3175313"/>
              <a:ext cx="3597" cy="1251"/>
            </a:xfrm>
            <a:custGeom>
              <a:avLst/>
              <a:gdLst/>
              <a:ahLst/>
              <a:cxnLst/>
              <a:rect l="l" t="t" r="r" b="b"/>
              <a:pathLst>
                <a:path w="92" h="32" extrusionOk="0">
                  <a:moveTo>
                    <a:pt x="0" y="1"/>
                  </a:moveTo>
                  <a:lnTo>
                    <a:pt x="31" y="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B77B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961;p25">
              <a:extLst>
                <a:ext uri="{FF2B5EF4-FFF2-40B4-BE49-F238E27FC236}">
                  <a16:creationId xmlns:a16="http://schemas.microsoft.com/office/drawing/2014/main" id="{4871C87A-5A55-E4F7-7392-A231EA105DBA}"/>
                </a:ext>
              </a:extLst>
            </p:cNvPr>
            <p:cNvSpPr/>
            <p:nvPr/>
          </p:nvSpPr>
          <p:spPr>
            <a:xfrm>
              <a:off x="1669780" y="1980838"/>
              <a:ext cx="1118234" cy="1384354"/>
            </a:xfrm>
            <a:custGeom>
              <a:avLst/>
              <a:gdLst/>
              <a:ahLst/>
              <a:cxnLst/>
              <a:rect l="l" t="t" r="r" b="b"/>
              <a:pathLst>
                <a:path w="28603" h="35410" extrusionOk="0">
                  <a:moveTo>
                    <a:pt x="15376" y="0"/>
                  </a:moveTo>
                  <a:cubicBezTo>
                    <a:pt x="11037" y="0"/>
                    <a:pt x="6651" y="2517"/>
                    <a:pt x="4407" y="5782"/>
                  </a:cubicBezTo>
                  <a:cubicBezTo>
                    <a:pt x="0" y="12195"/>
                    <a:pt x="426" y="22712"/>
                    <a:pt x="2705" y="28274"/>
                  </a:cubicBezTo>
                  <a:cubicBezTo>
                    <a:pt x="4373" y="32405"/>
                    <a:pt x="9369" y="35410"/>
                    <a:pt x="14394" y="35410"/>
                  </a:cubicBezTo>
                  <a:cubicBezTo>
                    <a:pt x="17245" y="35410"/>
                    <a:pt x="20105" y="34442"/>
                    <a:pt x="22371" y="32165"/>
                  </a:cubicBezTo>
                  <a:cubicBezTo>
                    <a:pt x="28602" y="25873"/>
                    <a:pt x="25928" y="8851"/>
                    <a:pt x="25836" y="8608"/>
                  </a:cubicBezTo>
                  <a:cubicBezTo>
                    <a:pt x="23702" y="2341"/>
                    <a:pt x="19561" y="0"/>
                    <a:pt x="15376" y="0"/>
                  </a:cubicBezTo>
                  <a:close/>
                </a:path>
              </a:pathLst>
            </a:custGeom>
            <a:solidFill>
              <a:srgbClr val="CC88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962;p25">
              <a:extLst>
                <a:ext uri="{FF2B5EF4-FFF2-40B4-BE49-F238E27FC236}">
                  <a16:creationId xmlns:a16="http://schemas.microsoft.com/office/drawing/2014/main" id="{806CE3DD-6BEC-E233-B810-CD401A3ED7FE}"/>
                </a:ext>
              </a:extLst>
            </p:cNvPr>
            <p:cNvSpPr/>
            <p:nvPr/>
          </p:nvSpPr>
          <p:spPr>
            <a:xfrm>
              <a:off x="2253972" y="2492633"/>
              <a:ext cx="121703" cy="402600"/>
            </a:xfrm>
            <a:custGeom>
              <a:avLst/>
              <a:gdLst/>
              <a:ahLst/>
              <a:cxnLst/>
              <a:rect l="l" t="t" r="r" b="b"/>
              <a:pathLst>
                <a:path w="3113" h="10298" extrusionOk="0">
                  <a:moveTo>
                    <a:pt x="2956" y="1"/>
                  </a:moveTo>
                  <a:cubicBezTo>
                    <a:pt x="2877" y="1"/>
                    <a:pt x="2793" y="46"/>
                    <a:pt x="2778" y="137"/>
                  </a:cubicBezTo>
                  <a:cubicBezTo>
                    <a:pt x="2535" y="2964"/>
                    <a:pt x="2291" y="5761"/>
                    <a:pt x="2018" y="8587"/>
                  </a:cubicBezTo>
                  <a:cubicBezTo>
                    <a:pt x="1991" y="8939"/>
                    <a:pt x="1964" y="9291"/>
                    <a:pt x="1937" y="9664"/>
                  </a:cubicBezTo>
                  <a:lnTo>
                    <a:pt x="1937" y="9664"/>
                  </a:lnTo>
                  <a:cubicBezTo>
                    <a:pt x="1356" y="9753"/>
                    <a:pt x="775" y="9869"/>
                    <a:pt x="194" y="9986"/>
                  </a:cubicBezTo>
                  <a:cubicBezTo>
                    <a:pt x="1" y="10041"/>
                    <a:pt x="59" y="10298"/>
                    <a:pt x="231" y="10298"/>
                  </a:cubicBezTo>
                  <a:cubicBezTo>
                    <a:pt x="248" y="10298"/>
                    <a:pt x="266" y="10295"/>
                    <a:pt x="285" y="10290"/>
                  </a:cubicBezTo>
                  <a:cubicBezTo>
                    <a:pt x="893" y="10168"/>
                    <a:pt x="1501" y="10046"/>
                    <a:pt x="2109" y="9925"/>
                  </a:cubicBezTo>
                  <a:cubicBezTo>
                    <a:pt x="2170" y="9925"/>
                    <a:pt x="2231" y="9864"/>
                    <a:pt x="2231" y="9773"/>
                  </a:cubicBezTo>
                  <a:cubicBezTo>
                    <a:pt x="2474" y="6976"/>
                    <a:pt x="2747" y="4180"/>
                    <a:pt x="2991" y="1353"/>
                  </a:cubicBezTo>
                  <a:cubicBezTo>
                    <a:pt x="3021" y="958"/>
                    <a:pt x="3051" y="533"/>
                    <a:pt x="3112" y="137"/>
                  </a:cubicBezTo>
                  <a:cubicBezTo>
                    <a:pt x="3112" y="46"/>
                    <a:pt x="3036" y="1"/>
                    <a:pt x="2956" y="1"/>
                  </a:cubicBezTo>
                  <a:close/>
                </a:path>
              </a:pathLst>
            </a:custGeom>
            <a:solidFill>
              <a:srgbClr val="AD6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963;p25">
              <a:extLst>
                <a:ext uri="{FF2B5EF4-FFF2-40B4-BE49-F238E27FC236}">
                  <a16:creationId xmlns:a16="http://schemas.microsoft.com/office/drawing/2014/main" id="{CC7B31FA-8969-8117-51F6-E4C69217ACA8}"/>
                </a:ext>
              </a:extLst>
            </p:cNvPr>
            <p:cNvSpPr/>
            <p:nvPr/>
          </p:nvSpPr>
          <p:spPr>
            <a:xfrm>
              <a:off x="2033400" y="2667857"/>
              <a:ext cx="59424" cy="83272"/>
            </a:xfrm>
            <a:custGeom>
              <a:avLst/>
              <a:gdLst/>
              <a:ahLst/>
              <a:cxnLst/>
              <a:rect l="l" t="t" r="r" b="b"/>
              <a:pathLst>
                <a:path w="1520" h="2130" extrusionOk="0">
                  <a:moveTo>
                    <a:pt x="767" y="1"/>
                  </a:moveTo>
                  <a:cubicBezTo>
                    <a:pt x="755" y="1"/>
                    <a:pt x="742" y="1"/>
                    <a:pt x="730" y="2"/>
                  </a:cubicBezTo>
                  <a:cubicBezTo>
                    <a:pt x="304" y="2"/>
                    <a:pt x="0" y="519"/>
                    <a:pt x="31" y="1096"/>
                  </a:cubicBezTo>
                  <a:cubicBezTo>
                    <a:pt x="61" y="1674"/>
                    <a:pt x="395" y="2130"/>
                    <a:pt x="821" y="2130"/>
                  </a:cubicBezTo>
                  <a:cubicBezTo>
                    <a:pt x="1216" y="2099"/>
                    <a:pt x="1520" y="1613"/>
                    <a:pt x="1490" y="1035"/>
                  </a:cubicBezTo>
                  <a:cubicBezTo>
                    <a:pt x="1490" y="447"/>
                    <a:pt x="1147" y="1"/>
                    <a:pt x="767" y="1"/>
                  </a:cubicBezTo>
                  <a:close/>
                </a:path>
              </a:pathLst>
            </a:custGeom>
            <a:solidFill>
              <a:srgbClr val="010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964;p25">
              <a:extLst>
                <a:ext uri="{FF2B5EF4-FFF2-40B4-BE49-F238E27FC236}">
                  <a16:creationId xmlns:a16="http://schemas.microsoft.com/office/drawing/2014/main" id="{DB7EBD50-1930-53A9-49BD-6EA02E4F2633}"/>
                </a:ext>
              </a:extLst>
            </p:cNvPr>
            <p:cNvSpPr/>
            <p:nvPr/>
          </p:nvSpPr>
          <p:spPr>
            <a:xfrm>
              <a:off x="2437405" y="2680993"/>
              <a:ext cx="60636" cy="83272"/>
            </a:xfrm>
            <a:custGeom>
              <a:avLst/>
              <a:gdLst/>
              <a:ahLst/>
              <a:cxnLst/>
              <a:rect l="l" t="t" r="r" b="b"/>
              <a:pathLst>
                <a:path w="1551" h="2130" extrusionOk="0">
                  <a:moveTo>
                    <a:pt x="730" y="0"/>
                  </a:moveTo>
                  <a:cubicBezTo>
                    <a:pt x="335" y="31"/>
                    <a:pt x="1" y="517"/>
                    <a:pt x="31" y="1095"/>
                  </a:cubicBezTo>
                  <a:cubicBezTo>
                    <a:pt x="61" y="1655"/>
                    <a:pt x="405" y="2129"/>
                    <a:pt x="786" y="2129"/>
                  </a:cubicBezTo>
                  <a:cubicBezTo>
                    <a:pt x="798" y="2129"/>
                    <a:pt x="810" y="2129"/>
                    <a:pt x="821" y="2128"/>
                  </a:cubicBezTo>
                  <a:cubicBezTo>
                    <a:pt x="1247" y="2098"/>
                    <a:pt x="1551" y="1611"/>
                    <a:pt x="1520" y="1034"/>
                  </a:cubicBezTo>
                  <a:cubicBezTo>
                    <a:pt x="1490" y="456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010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965;p25">
              <a:extLst>
                <a:ext uri="{FF2B5EF4-FFF2-40B4-BE49-F238E27FC236}">
                  <a16:creationId xmlns:a16="http://schemas.microsoft.com/office/drawing/2014/main" id="{ADE1BC8F-4B75-A4A3-3271-5ECF559BA76F}"/>
                </a:ext>
              </a:extLst>
            </p:cNvPr>
            <p:cNvSpPr/>
            <p:nvPr/>
          </p:nvSpPr>
          <p:spPr>
            <a:xfrm>
              <a:off x="1586586" y="2778340"/>
              <a:ext cx="111734" cy="142189"/>
            </a:xfrm>
            <a:custGeom>
              <a:avLst/>
              <a:gdLst/>
              <a:ahLst/>
              <a:cxnLst/>
              <a:rect l="l" t="t" r="r" b="b"/>
              <a:pathLst>
                <a:path w="2858" h="3637" extrusionOk="0">
                  <a:moveTo>
                    <a:pt x="1247" y="1857"/>
                  </a:moveTo>
                  <a:cubicBezTo>
                    <a:pt x="1611" y="1857"/>
                    <a:pt x="1976" y="1978"/>
                    <a:pt x="2189" y="2282"/>
                  </a:cubicBezTo>
                  <a:cubicBezTo>
                    <a:pt x="2216" y="2316"/>
                    <a:pt x="2248" y="2331"/>
                    <a:pt x="2279" y="2331"/>
                  </a:cubicBezTo>
                  <a:cubicBezTo>
                    <a:pt x="2326" y="2331"/>
                    <a:pt x="2372" y="2299"/>
                    <a:pt x="2402" y="2254"/>
                  </a:cubicBezTo>
                  <a:lnTo>
                    <a:pt x="2402" y="2254"/>
                  </a:lnTo>
                  <a:cubicBezTo>
                    <a:pt x="2379" y="2754"/>
                    <a:pt x="2175" y="3317"/>
                    <a:pt x="1619" y="3317"/>
                  </a:cubicBezTo>
                  <a:cubicBezTo>
                    <a:pt x="1607" y="3317"/>
                    <a:pt x="1594" y="3316"/>
                    <a:pt x="1581" y="3316"/>
                  </a:cubicBezTo>
                  <a:cubicBezTo>
                    <a:pt x="1338" y="3316"/>
                    <a:pt x="1125" y="3194"/>
                    <a:pt x="943" y="3042"/>
                  </a:cubicBezTo>
                  <a:cubicBezTo>
                    <a:pt x="760" y="2860"/>
                    <a:pt x="578" y="2586"/>
                    <a:pt x="608" y="2313"/>
                  </a:cubicBezTo>
                  <a:cubicBezTo>
                    <a:pt x="669" y="2009"/>
                    <a:pt x="973" y="1887"/>
                    <a:pt x="1247" y="1857"/>
                  </a:cubicBezTo>
                  <a:close/>
                  <a:moveTo>
                    <a:pt x="494" y="1"/>
                  </a:moveTo>
                  <a:cubicBezTo>
                    <a:pt x="335" y="1"/>
                    <a:pt x="343" y="307"/>
                    <a:pt x="517" y="307"/>
                  </a:cubicBezTo>
                  <a:lnTo>
                    <a:pt x="669" y="307"/>
                  </a:lnTo>
                  <a:lnTo>
                    <a:pt x="791" y="337"/>
                  </a:lnTo>
                  <a:cubicBezTo>
                    <a:pt x="1003" y="398"/>
                    <a:pt x="1216" y="459"/>
                    <a:pt x="1429" y="550"/>
                  </a:cubicBezTo>
                  <a:cubicBezTo>
                    <a:pt x="2007" y="854"/>
                    <a:pt x="2371" y="1371"/>
                    <a:pt x="2402" y="2039"/>
                  </a:cubicBezTo>
                  <a:cubicBezTo>
                    <a:pt x="2165" y="1735"/>
                    <a:pt x="1730" y="1543"/>
                    <a:pt x="1308" y="1543"/>
                  </a:cubicBezTo>
                  <a:cubicBezTo>
                    <a:pt x="971" y="1543"/>
                    <a:pt x="642" y="1665"/>
                    <a:pt x="426" y="1948"/>
                  </a:cubicBezTo>
                  <a:cubicBezTo>
                    <a:pt x="0" y="2556"/>
                    <a:pt x="639" y="3346"/>
                    <a:pt x="1216" y="3559"/>
                  </a:cubicBezTo>
                  <a:cubicBezTo>
                    <a:pt x="1336" y="3612"/>
                    <a:pt x="1468" y="3636"/>
                    <a:pt x="1601" y="3636"/>
                  </a:cubicBezTo>
                  <a:cubicBezTo>
                    <a:pt x="1771" y="3636"/>
                    <a:pt x="1944" y="3597"/>
                    <a:pt x="2098" y="3529"/>
                  </a:cubicBezTo>
                  <a:cubicBezTo>
                    <a:pt x="2402" y="3377"/>
                    <a:pt x="2584" y="3042"/>
                    <a:pt x="2675" y="2708"/>
                  </a:cubicBezTo>
                  <a:cubicBezTo>
                    <a:pt x="2858" y="1887"/>
                    <a:pt x="2584" y="975"/>
                    <a:pt x="1885" y="489"/>
                  </a:cubicBezTo>
                  <a:cubicBezTo>
                    <a:pt x="1520" y="185"/>
                    <a:pt x="1003" y="33"/>
                    <a:pt x="517" y="3"/>
                  </a:cubicBezTo>
                  <a:cubicBezTo>
                    <a:pt x="509" y="1"/>
                    <a:pt x="502" y="1"/>
                    <a:pt x="494" y="1"/>
                  </a:cubicBezTo>
                  <a:close/>
                </a:path>
              </a:pathLst>
            </a:custGeom>
            <a:solidFill>
              <a:srgbClr val="AD6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966;p25">
              <a:extLst>
                <a:ext uri="{FF2B5EF4-FFF2-40B4-BE49-F238E27FC236}">
                  <a16:creationId xmlns:a16="http://schemas.microsoft.com/office/drawing/2014/main" id="{54395752-593C-D6E8-72E1-5CC082DDA499}"/>
                </a:ext>
              </a:extLst>
            </p:cNvPr>
            <p:cNvSpPr/>
            <p:nvPr/>
          </p:nvSpPr>
          <p:spPr>
            <a:xfrm>
              <a:off x="2704773" y="2810438"/>
              <a:ext cx="97503" cy="142267"/>
            </a:xfrm>
            <a:custGeom>
              <a:avLst/>
              <a:gdLst/>
              <a:ahLst/>
              <a:cxnLst/>
              <a:rect l="l" t="t" r="r" b="b"/>
              <a:pathLst>
                <a:path w="2494" h="3639" extrusionOk="0">
                  <a:moveTo>
                    <a:pt x="1369" y="1857"/>
                  </a:moveTo>
                  <a:cubicBezTo>
                    <a:pt x="1642" y="1857"/>
                    <a:pt x="1946" y="1948"/>
                    <a:pt x="2068" y="2191"/>
                  </a:cubicBezTo>
                  <a:cubicBezTo>
                    <a:pt x="2189" y="2404"/>
                    <a:pt x="2068" y="2708"/>
                    <a:pt x="1916" y="2920"/>
                  </a:cubicBezTo>
                  <a:cubicBezTo>
                    <a:pt x="1764" y="3103"/>
                    <a:pt x="1551" y="3255"/>
                    <a:pt x="1308" y="3316"/>
                  </a:cubicBezTo>
                  <a:cubicBezTo>
                    <a:pt x="1258" y="3323"/>
                    <a:pt x="1206" y="3327"/>
                    <a:pt x="1153" y="3327"/>
                  </a:cubicBezTo>
                  <a:cubicBezTo>
                    <a:pt x="984" y="3327"/>
                    <a:pt x="809" y="3287"/>
                    <a:pt x="669" y="3194"/>
                  </a:cubicBezTo>
                  <a:cubicBezTo>
                    <a:pt x="457" y="2981"/>
                    <a:pt x="365" y="2677"/>
                    <a:pt x="335" y="2373"/>
                  </a:cubicBezTo>
                  <a:cubicBezTo>
                    <a:pt x="332" y="2334"/>
                    <a:pt x="329" y="2295"/>
                    <a:pt x="328" y="2256"/>
                  </a:cubicBezTo>
                  <a:lnTo>
                    <a:pt x="328" y="2256"/>
                  </a:lnTo>
                  <a:cubicBezTo>
                    <a:pt x="356" y="2303"/>
                    <a:pt x="403" y="2334"/>
                    <a:pt x="451" y="2334"/>
                  </a:cubicBezTo>
                  <a:cubicBezTo>
                    <a:pt x="484" y="2334"/>
                    <a:pt x="519" y="2319"/>
                    <a:pt x="548" y="2282"/>
                  </a:cubicBezTo>
                  <a:cubicBezTo>
                    <a:pt x="761" y="2009"/>
                    <a:pt x="1065" y="1887"/>
                    <a:pt x="1369" y="1857"/>
                  </a:cubicBezTo>
                  <a:close/>
                  <a:moveTo>
                    <a:pt x="2244" y="0"/>
                  </a:moveTo>
                  <a:cubicBezTo>
                    <a:pt x="2237" y="0"/>
                    <a:pt x="2228" y="1"/>
                    <a:pt x="2220" y="2"/>
                  </a:cubicBezTo>
                  <a:cubicBezTo>
                    <a:pt x="1824" y="2"/>
                    <a:pt x="1399" y="154"/>
                    <a:pt x="1034" y="337"/>
                  </a:cubicBezTo>
                  <a:cubicBezTo>
                    <a:pt x="730" y="519"/>
                    <a:pt x="457" y="762"/>
                    <a:pt x="274" y="1066"/>
                  </a:cubicBezTo>
                  <a:cubicBezTo>
                    <a:pt x="62" y="1461"/>
                    <a:pt x="1" y="1917"/>
                    <a:pt x="31" y="2343"/>
                  </a:cubicBezTo>
                  <a:cubicBezTo>
                    <a:pt x="62" y="2738"/>
                    <a:pt x="153" y="3133"/>
                    <a:pt x="457" y="3407"/>
                  </a:cubicBezTo>
                  <a:cubicBezTo>
                    <a:pt x="649" y="3551"/>
                    <a:pt x="880" y="3638"/>
                    <a:pt x="1118" y="3638"/>
                  </a:cubicBezTo>
                  <a:cubicBezTo>
                    <a:pt x="1181" y="3638"/>
                    <a:pt x="1244" y="3632"/>
                    <a:pt x="1308" y="3620"/>
                  </a:cubicBezTo>
                  <a:cubicBezTo>
                    <a:pt x="1612" y="3559"/>
                    <a:pt x="1916" y="3376"/>
                    <a:pt x="2128" y="3164"/>
                  </a:cubicBezTo>
                  <a:cubicBezTo>
                    <a:pt x="2341" y="2890"/>
                    <a:pt x="2493" y="2525"/>
                    <a:pt x="2402" y="2161"/>
                  </a:cubicBezTo>
                  <a:cubicBezTo>
                    <a:pt x="2280" y="1765"/>
                    <a:pt x="1885" y="1583"/>
                    <a:pt x="1490" y="1553"/>
                  </a:cubicBezTo>
                  <a:cubicBezTo>
                    <a:pt x="1459" y="1550"/>
                    <a:pt x="1429" y="1549"/>
                    <a:pt x="1398" y="1549"/>
                  </a:cubicBezTo>
                  <a:cubicBezTo>
                    <a:pt x="1000" y="1549"/>
                    <a:pt x="589" y="1729"/>
                    <a:pt x="335" y="2039"/>
                  </a:cubicBezTo>
                  <a:cubicBezTo>
                    <a:pt x="333" y="2042"/>
                    <a:pt x="331" y="2045"/>
                    <a:pt x="329" y="2048"/>
                  </a:cubicBezTo>
                  <a:lnTo>
                    <a:pt x="329" y="2048"/>
                  </a:lnTo>
                  <a:cubicBezTo>
                    <a:pt x="361" y="1479"/>
                    <a:pt x="618" y="974"/>
                    <a:pt x="1156" y="641"/>
                  </a:cubicBezTo>
                  <a:cubicBezTo>
                    <a:pt x="1369" y="519"/>
                    <a:pt x="1612" y="428"/>
                    <a:pt x="1885" y="367"/>
                  </a:cubicBezTo>
                  <a:cubicBezTo>
                    <a:pt x="1946" y="337"/>
                    <a:pt x="1976" y="337"/>
                    <a:pt x="2037" y="337"/>
                  </a:cubicBezTo>
                  <a:cubicBezTo>
                    <a:pt x="2037" y="337"/>
                    <a:pt x="2068" y="306"/>
                    <a:pt x="2098" y="306"/>
                  </a:cubicBezTo>
                  <a:lnTo>
                    <a:pt x="2220" y="306"/>
                  </a:lnTo>
                  <a:cubicBezTo>
                    <a:pt x="2393" y="277"/>
                    <a:pt x="2402" y="0"/>
                    <a:pt x="2244" y="0"/>
                  </a:cubicBezTo>
                  <a:close/>
                </a:path>
              </a:pathLst>
            </a:custGeom>
            <a:solidFill>
              <a:srgbClr val="AD6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967;p25">
              <a:extLst>
                <a:ext uri="{FF2B5EF4-FFF2-40B4-BE49-F238E27FC236}">
                  <a16:creationId xmlns:a16="http://schemas.microsoft.com/office/drawing/2014/main" id="{4B102E92-1C11-5387-315B-1729689A3F53}"/>
                </a:ext>
              </a:extLst>
            </p:cNvPr>
            <p:cNvSpPr/>
            <p:nvPr/>
          </p:nvSpPr>
          <p:spPr>
            <a:xfrm>
              <a:off x="2436232" y="2878268"/>
              <a:ext cx="179485" cy="145003"/>
            </a:xfrm>
            <a:custGeom>
              <a:avLst/>
              <a:gdLst/>
              <a:ahLst/>
              <a:cxnLst/>
              <a:rect l="l" t="t" r="r" b="b"/>
              <a:pathLst>
                <a:path w="4591" h="3709" extrusionOk="0">
                  <a:moveTo>
                    <a:pt x="2280" y="0"/>
                  </a:moveTo>
                  <a:cubicBezTo>
                    <a:pt x="1034" y="0"/>
                    <a:pt x="0" y="821"/>
                    <a:pt x="0" y="1854"/>
                  </a:cubicBezTo>
                  <a:cubicBezTo>
                    <a:pt x="0" y="2857"/>
                    <a:pt x="1034" y="3708"/>
                    <a:pt x="2280" y="3708"/>
                  </a:cubicBezTo>
                  <a:cubicBezTo>
                    <a:pt x="3557" y="3708"/>
                    <a:pt x="4590" y="2857"/>
                    <a:pt x="4590" y="1854"/>
                  </a:cubicBezTo>
                  <a:cubicBezTo>
                    <a:pt x="4590" y="821"/>
                    <a:pt x="3557" y="0"/>
                    <a:pt x="2280" y="0"/>
                  </a:cubicBezTo>
                  <a:close/>
                </a:path>
              </a:pathLst>
            </a:custGeom>
            <a:solidFill>
              <a:srgbClr val="EEA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968;p25">
              <a:extLst>
                <a:ext uri="{FF2B5EF4-FFF2-40B4-BE49-F238E27FC236}">
                  <a16:creationId xmlns:a16="http://schemas.microsoft.com/office/drawing/2014/main" id="{4C11FE1C-9E58-5B3D-DD2E-96F99FC1425B}"/>
                </a:ext>
              </a:extLst>
            </p:cNvPr>
            <p:cNvSpPr/>
            <p:nvPr/>
          </p:nvSpPr>
          <p:spPr>
            <a:xfrm>
              <a:off x="1833743" y="2834286"/>
              <a:ext cx="180658" cy="145003"/>
            </a:xfrm>
            <a:custGeom>
              <a:avLst/>
              <a:gdLst/>
              <a:ahLst/>
              <a:cxnLst/>
              <a:rect l="l" t="t" r="r" b="b"/>
              <a:pathLst>
                <a:path w="4621" h="3709" extrusionOk="0">
                  <a:moveTo>
                    <a:pt x="2311" y="0"/>
                  </a:moveTo>
                  <a:cubicBezTo>
                    <a:pt x="1034" y="0"/>
                    <a:pt x="1" y="851"/>
                    <a:pt x="1" y="1855"/>
                  </a:cubicBezTo>
                  <a:cubicBezTo>
                    <a:pt x="1" y="2888"/>
                    <a:pt x="1034" y="3709"/>
                    <a:pt x="2311" y="3709"/>
                  </a:cubicBezTo>
                  <a:cubicBezTo>
                    <a:pt x="3587" y="3709"/>
                    <a:pt x="4621" y="2888"/>
                    <a:pt x="4621" y="1855"/>
                  </a:cubicBezTo>
                  <a:cubicBezTo>
                    <a:pt x="4621" y="851"/>
                    <a:pt x="3587" y="0"/>
                    <a:pt x="2311" y="0"/>
                  </a:cubicBezTo>
                  <a:close/>
                </a:path>
              </a:pathLst>
            </a:custGeom>
            <a:solidFill>
              <a:srgbClr val="EEA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969;p25">
              <a:extLst>
                <a:ext uri="{FF2B5EF4-FFF2-40B4-BE49-F238E27FC236}">
                  <a16:creationId xmlns:a16="http://schemas.microsoft.com/office/drawing/2014/main" id="{C59E1AAE-3E8A-853D-BFB8-097EE016B4DE}"/>
                </a:ext>
              </a:extLst>
            </p:cNvPr>
            <p:cNvSpPr/>
            <p:nvPr/>
          </p:nvSpPr>
          <p:spPr>
            <a:xfrm>
              <a:off x="1972764" y="2457252"/>
              <a:ext cx="184255" cy="69863"/>
            </a:xfrm>
            <a:custGeom>
              <a:avLst/>
              <a:gdLst/>
              <a:ahLst/>
              <a:cxnLst/>
              <a:rect l="l" t="t" r="r" b="b"/>
              <a:pathLst>
                <a:path w="4713" h="1787" extrusionOk="0">
                  <a:moveTo>
                    <a:pt x="3167" y="0"/>
                  </a:moveTo>
                  <a:cubicBezTo>
                    <a:pt x="2866" y="0"/>
                    <a:pt x="2535" y="33"/>
                    <a:pt x="2189" y="100"/>
                  </a:cubicBezTo>
                  <a:cubicBezTo>
                    <a:pt x="913" y="313"/>
                    <a:pt x="1" y="951"/>
                    <a:pt x="92" y="1468"/>
                  </a:cubicBezTo>
                  <a:cubicBezTo>
                    <a:pt x="144" y="1702"/>
                    <a:pt x="353" y="1786"/>
                    <a:pt x="672" y="1786"/>
                  </a:cubicBezTo>
                  <a:cubicBezTo>
                    <a:pt x="1098" y="1786"/>
                    <a:pt x="1721" y="1637"/>
                    <a:pt x="2433" y="1498"/>
                  </a:cubicBezTo>
                  <a:cubicBezTo>
                    <a:pt x="3679" y="1255"/>
                    <a:pt x="4712" y="1134"/>
                    <a:pt x="4621" y="617"/>
                  </a:cubicBezTo>
                  <a:cubicBezTo>
                    <a:pt x="4533" y="221"/>
                    <a:pt x="3953" y="0"/>
                    <a:pt x="3167" y="0"/>
                  </a:cubicBezTo>
                  <a:close/>
                </a:path>
              </a:pathLst>
            </a:custGeom>
            <a:solidFill>
              <a:srgbClr val="010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970;p25">
              <a:extLst>
                <a:ext uri="{FF2B5EF4-FFF2-40B4-BE49-F238E27FC236}">
                  <a16:creationId xmlns:a16="http://schemas.microsoft.com/office/drawing/2014/main" id="{28314F2D-9855-6BB6-6579-F8D92951B9CA}"/>
                </a:ext>
              </a:extLst>
            </p:cNvPr>
            <p:cNvSpPr/>
            <p:nvPr/>
          </p:nvSpPr>
          <p:spPr>
            <a:xfrm>
              <a:off x="2426732" y="2477659"/>
              <a:ext cx="184216" cy="70332"/>
            </a:xfrm>
            <a:custGeom>
              <a:avLst/>
              <a:gdLst/>
              <a:ahLst/>
              <a:cxnLst/>
              <a:rect l="l" t="t" r="r" b="b"/>
              <a:pathLst>
                <a:path w="4712" h="1799" extrusionOk="0">
                  <a:moveTo>
                    <a:pt x="1579" y="0"/>
                  </a:moveTo>
                  <a:cubicBezTo>
                    <a:pt x="767" y="0"/>
                    <a:pt x="158" y="232"/>
                    <a:pt x="91" y="612"/>
                  </a:cubicBezTo>
                  <a:cubicBezTo>
                    <a:pt x="0" y="1128"/>
                    <a:pt x="1003" y="1280"/>
                    <a:pt x="2249" y="1523"/>
                  </a:cubicBezTo>
                  <a:cubicBezTo>
                    <a:pt x="2954" y="1661"/>
                    <a:pt x="3582" y="1799"/>
                    <a:pt x="4010" y="1799"/>
                  </a:cubicBezTo>
                  <a:cubicBezTo>
                    <a:pt x="4339" y="1799"/>
                    <a:pt x="4550" y="1718"/>
                    <a:pt x="4590" y="1493"/>
                  </a:cubicBezTo>
                  <a:cubicBezTo>
                    <a:pt x="4711" y="976"/>
                    <a:pt x="3769" y="338"/>
                    <a:pt x="2523" y="95"/>
                  </a:cubicBezTo>
                  <a:cubicBezTo>
                    <a:pt x="2192" y="30"/>
                    <a:pt x="1872" y="0"/>
                    <a:pt x="1579" y="0"/>
                  </a:cubicBezTo>
                  <a:close/>
                </a:path>
              </a:pathLst>
            </a:custGeom>
            <a:solidFill>
              <a:srgbClr val="010C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971;p25">
              <a:extLst>
                <a:ext uri="{FF2B5EF4-FFF2-40B4-BE49-F238E27FC236}">
                  <a16:creationId xmlns:a16="http://schemas.microsoft.com/office/drawing/2014/main" id="{340ED99C-6BC9-2899-E8E5-582299354A62}"/>
                </a:ext>
              </a:extLst>
            </p:cNvPr>
            <p:cNvSpPr/>
            <p:nvPr/>
          </p:nvSpPr>
          <p:spPr>
            <a:xfrm>
              <a:off x="2090361" y="2940390"/>
              <a:ext cx="328359" cy="105439"/>
            </a:xfrm>
            <a:custGeom>
              <a:avLst/>
              <a:gdLst/>
              <a:ahLst/>
              <a:cxnLst/>
              <a:rect l="l" t="t" r="r" b="b"/>
              <a:pathLst>
                <a:path w="8399" h="2697" extrusionOk="0">
                  <a:moveTo>
                    <a:pt x="211" y="0"/>
                  </a:moveTo>
                  <a:cubicBezTo>
                    <a:pt x="108" y="0"/>
                    <a:pt x="1" y="111"/>
                    <a:pt x="63" y="235"/>
                  </a:cubicBezTo>
                  <a:cubicBezTo>
                    <a:pt x="896" y="1812"/>
                    <a:pt x="2669" y="2697"/>
                    <a:pt x="4400" y="2697"/>
                  </a:cubicBezTo>
                  <a:cubicBezTo>
                    <a:pt x="5639" y="2697"/>
                    <a:pt x="6856" y="2244"/>
                    <a:pt x="7692" y="1268"/>
                  </a:cubicBezTo>
                  <a:cubicBezTo>
                    <a:pt x="7966" y="934"/>
                    <a:pt x="8209" y="599"/>
                    <a:pt x="8361" y="204"/>
                  </a:cubicBezTo>
                  <a:cubicBezTo>
                    <a:pt x="8399" y="92"/>
                    <a:pt x="8297" y="14"/>
                    <a:pt x="8199" y="14"/>
                  </a:cubicBezTo>
                  <a:cubicBezTo>
                    <a:pt x="8139" y="14"/>
                    <a:pt x="8080" y="44"/>
                    <a:pt x="8057" y="113"/>
                  </a:cubicBezTo>
                  <a:cubicBezTo>
                    <a:pt x="7723" y="995"/>
                    <a:pt x="6841" y="1785"/>
                    <a:pt x="5929" y="2119"/>
                  </a:cubicBezTo>
                  <a:cubicBezTo>
                    <a:pt x="5441" y="2306"/>
                    <a:pt x="4927" y="2394"/>
                    <a:pt x="4413" y="2394"/>
                  </a:cubicBezTo>
                  <a:cubicBezTo>
                    <a:pt x="3166" y="2394"/>
                    <a:pt x="1918" y="1877"/>
                    <a:pt x="1036" y="995"/>
                  </a:cubicBezTo>
                  <a:cubicBezTo>
                    <a:pt x="762" y="721"/>
                    <a:pt x="519" y="417"/>
                    <a:pt x="337" y="83"/>
                  </a:cubicBezTo>
                  <a:cubicBezTo>
                    <a:pt x="307" y="25"/>
                    <a:pt x="260" y="0"/>
                    <a:pt x="211" y="0"/>
                  </a:cubicBezTo>
                  <a:close/>
                </a:path>
              </a:pathLst>
            </a:custGeom>
            <a:solidFill>
              <a:srgbClr val="AD68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972;p25">
              <a:extLst>
                <a:ext uri="{FF2B5EF4-FFF2-40B4-BE49-F238E27FC236}">
                  <a16:creationId xmlns:a16="http://schemas.microsoft.com/office/drawing/2014/main" id="{CA367366-7EB9-E038-64D4-09E72DECCD63}"/>
                </a:ext>
              </a:extLst>
            </p:cNvPr>
            <p:cNvSpPr/>
            <p:nvPr/>
          </p:nvSpPr>
          <p:spPr>
            <a:xfrm>
              <a:off x="1402411" y="2193476"/>
              <a:ext cx="595378" cy="467342"/>
            </a:xfrm>
            <a:custGeom>
              <a:avLst/>
              <a:gdLst/>
              <a:ahLst/>
              <a:cxnLst/>
              <a:rect l="l" t="t" r="r" b="b"/>
              <a:pathLst>
                <a:path w="15229" h="11954" extrusionOk="0">
                  <a:moveTo>
                    <a:pt x="9833" y="1"/>
                  </a:moveTo>
                  <a:cubicBezTo>
                    <a:pt x="9148" y="1"/>
                    <a:pt x="8188" y="162"/>
                    <a:pt x="6900" y="707"/>
                  </a:cubicBezTo>
                  <a:cubicBezTo>
                    <a:pt x="3769" y="2045"/>
                    <a:pt x="4803" y="5267"/>
                    <a:pt x="4803" y="5267"/>
                  </a:cubicBezTo>
                  <a:cubicBezTo>
                    <a:pt x="0" y="7850"/>
                    <a:pt x="3648" y="11923"/>
                    <a:pt x="3648" y="11923"/>
                  </a:cubicBezTo>
                  <a:cubicBezTo>
                    <a:pt x="4325" y="11545"/>
                    <a:pt x="5012" y="11418"/>
                    <a:pt x="5629" y="11418"/>
                  </a:cubicBezTo>
                  <a:cubicBezTo>
                    <a:pt x="6897" y="11418"/>
                    <a:pt x="7873" y="11954"/>
                    <a:pt x="7873" y="11954"/>
                  </a:cubicBezTo>
                  <a:cubicBezTo>
                    <a:pt x="14316" y="11407"/>
                    <a:pt x="11946" y="5510"/>
                    <a:pt x="11946" y="5510"/>
                  </a:cubicBezTo>
                  <a:cubicBezTo>
                    <a:pt x="15228" y="2227"/>
                    <a:pt x="11246" y="343"/>
                    <a:pt x="11246" y="343"/>
                  </a:cubicBezTo>
                  <a:cubicBezTo>
                    <a:pt x="11246" y="343"/>
                    <a:pt x="10830" y="1"/>
                    <a:pt x="98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973;p25">
              <a:extLst>
                <a:ext uri="{FF2B5EF4-FFF2-40B4-BE49-F238E27FC236}">
                  <a16:creationId xmlns:a16="http://schemas.microsoft.com/office/drawing/2014/main" id="{27724901-9A7A-DC26-665F-9520C15C4BFB}"/>
                </a:ext>
              </a:extLst>
            </p:cNvPr>
            <p:cNvSpPr/>
            <p:nvPr/>
          </p:nvSpPr>
          <p:spPr>
            <a:xfrm>
              <a:off x="2584987" y="2247506"/>
              <a:ext cx="421679" cy="467967"/>
            </a:xfrm>
            <a:custGeom>
              <a:avLst/>
              <a:gdLst/>
              <a:ahLst/>
              <a:cxnLst/>
              <a:rect l="l" t="t" r="r" b="b"/>
              <a:pathLst>
                <a:path w="10786" h="11970" extrusionOk="0">
                  <a:moveTo>
                    <a:pt x="3128" y="0"/>
                  </a:moveTo>
                  <a:cubicBezTo>
                    <a:pt x="2712" y="0"/>
                    <a:pt x="2256" y="27"/>
                    <a:pt x="1758" y="85"/>
                  </a:cubicBezTo>
                  <a:cubicBezTo>
                    <a:pt x="1758" y="85"/>
                    <a:pt x="451" y="4006"/>
                    <a:pt x="2062" y="6043"/>
                  </a:cubicBezTo>
                  <a:cubicBezTo>
                    <a:pt x="2062" y="6043"/>
                    <a:pt x="1" y="11328"/>
                    <a:pt x="1964" y="11328"/>
                  </a:cubicBezTo>
                  <a:cubicBezTo>
                    <a:pt x="2106" y="11328"/>
                    <a:pt x="2270" y="11300"/>
                    <a:pt x="2457" y="11240"/>
                  </a:cubicBezTo>
                  <a:cubicBezTo>
                    <a:pt x="2942" y="11097"/>
                    <a:pt x="3448" y="11006"/>
                    <a:pt x="3950" y="11006"/>
                  </a:cubicBezTo>
                  <a:cubicBezTo>
                    <a:pt x="4298" y="11006"/>
                    <a:pt x="4644" y="11050"/>
                    <a:pt x="4980" y="11149"/>
                  </a:cubicBezTo>
                  <a:cubicBezTo>
                    <a:pt x="5527" y="11301"/>
                    <a:pt x="6104" y="11544"/>
                    <a:pt x="6621" y="11970"/>
                  </a:cubicBezTo>
                  <a:cubicBezTo>
                    <a:pt x="6621" y="11970"/>
                    <a:pt x="10785" y="9751"/>
                    <a:pt x="6864" y="5891"/>
                  </a:cubicBezTo>
                  <a:cubicBezTo>
                    <a:pt x="6864" y="5891"/>
                    <a:pt x="9263" y="0"/>
                    <a:pt x="31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974;p25">
              <a:extLst>
                <a:ext uri="{FF2B5EF4-FFF2-40B4-BE49-F238E27FC236}">
                  <a16:creationId xmlns:a16="http://schemas.microsoft.com/office/drawing/2014/main" id="{FBF48C7F-3550-EEC6-8075-33BBD89B9070}"/>
                </a:ext>
              </a:extLst>
            </p:cNvPr>
            <p:cNvSpPr/>
            <p:nvPr/>
          </p:nvSpPr>
          <p:spPr>
            <a:xfrm>
              <a:off x="1581817" y="1703457"/>
              <a:ext cx="1296507" cy="657695"/>
            </a:xfrm>
            <a:custGeom>
              <a:avLst/>
              <a:gdLst/>
              <a:ahLst/>
              <a:cxnLst/>
              <a:rect l="l" t="t" r="r" b="b"/>
              <a:pathLst>
                <a:path w="33163" h="16823" extrusionOk="0">
                  <a:moveTo>
                    <a:pt x="16257" y="1"/>
                  </a:moveTo>
                  <a:cubicBezTo>
                    <a:pt x="13433" y="1"/>
                    <a:pt x="10587" y="722"/>
                    <a:pt x="7995" y="2238"/>
                  </a:cubicBezTo>
                  <a:cubicBezTo>
                    <a:pt x="1" y="6949"/>
                    <a:pt x="122" y="16007"/>
                    <a:pt x="122" y="16007"/>
                  </a:cubicBezTo>
                  <a:cubicBezTo>
                    <a:pt x="3988" y="15296"/>
                    <a:pt x="8088" y="15039"/>
                    <a:pt x="12034" y="15039"/>
                  </a:cubicBezTo>
                  <a:cubicBezTo>
                    <a:pt x="22417" y="15039"/>
                    <a:pt x="31728" y="16822"/>
                    <a:pt x="32864" y="16822"/>
                  </a:cubicBezTo>
                  <a:cubicBezTo>
                    <a:pt x="32939" y="16822"/>
                    <a:pt x="32979" y="16814"/>
                    <a:pt x="32980" y="16798"/>
                  </a:cubicBezTo>
                  <a:cubicBezTo>
                    <a:pt x="33163" y="12664"/>
                    <a:pt x="31764" y="9351"/>
                    <a:pt x="29819" y="6767"/>
                  </a:cubicBezTo>
                  <a:cubicBezTo>
                    <a:pt x="26499" y="2406"/>
                    <a:pt x="21416" y="1"/>
                    <a:pt x="16257" y="1"/>
                  </a:cubicBezTo>
                  <a:close/>
                </a:path>
              </a:pathLst>
            </a:custGeom>
            <a:solidFill>
              <a:srgbClr val="7CD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975;p25">
              <a:extLst>
                <a:ext uri="{FF2B5EF4-FFF2-40B4-BE49-F238E27FC236}">
                  <a16:creationId xmlns:a16="http://schemas.microsoft.com/office/drawing/2014/main" id="{0A9AC69A-3CFE-DBF0-3552-B7D5A5473AA4}"/>
                </a:ext>
              </a:extLst>
            </p:cNvPr>
            <p:cNvSpPr/>
            <p:nvPr/>
          </p:nvSpPr>
          <p:spPr>
            <a:xfrm>
              <a:off x="2183133" y="1900262"/>
              <a:ext cx="514568" cy="271710"/>
            </a:xfrm>
            <a:custGeom>
              <a:avLst/>
              <a:gdLst/>
              <a:ahLst/>
              <a:cxnLst/>
              <a:rect l="l" t="t" r="r" b="b"/>
              <a:pathLst>
                <a:path w="13162" h="6950" extrusionOk="0">
                  <a:moveTo>
                    <a:pt x="12037" y="0"/>
                  </a:moveTo>
                  <a:cubicBezTo>
                    <a:pt x="12037" y="1"/>
                    <a:pt x="12054" y="1040"/>
                    <a:pt x="9474" y="1040"/>
                  </a:cubicBezTo>
                  <a:cubicBezTo>
                    <a:pt x="8665" y="1040"/>
                    <a:pt x="7601" y="938"/>
                    <a:pt x="6201" y="669"/>
                  </a:cubicBezTo>
                  <a:cubicBezTo>
                    <a:pt x="5781" y="589"/>
                    <a:pt x="5388" y="552"/>
                    <a:pt x="5021" y="552"/>
                  </a:cubicBezTo>
                  <a:cubicBezTo>
                    <a:pt x="798" y="552"/>
                    <a:pt x="0" y="5441"/>
                    <a:pt x="0" y="5441"/>
                  </a:cubicBezTo>
                  <a:cubicBezTo>
                    <a:pt x="1068" y="6568"/>
                    <a:pt x="2164" y="6949"/>
                    <a:pt x="3158" y="6949"/>
                  </a:cubicBezTo>
                  <a:cubicBezTo>
                    <a:pt x="5220" y="6949"/>
                    <a:pt x="6839" y="5310"/>
                    <a:pt x="6839" y="5289"/>
                  </a:cubicBezTo>
                  <a:cubicBezTo>
                    <a:pt x="7407" y="5436"/>
                    <a:pt x="7953" y="5504"/>
                    <a:pt x="8463" y="5504"/>
                  </a:cubicBezTo>
                  <a:cubicBezTo>
                    <a:pt x="9753" y="5504"/>
                    <a:pt x="10810" y="5066"/>
                    <a:pt x="11398" y="4347"/>
                  </a:cubicBezTo>
                  <a:cubicBezTo>
                    <a:pt x="13161" y="2219"/>
                    <a:pt x="12037" y="1"/>
                    <a:pt x="120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TextBox 1113">
            <a:extLst>
              <a:ext uri="{FF2B5EF4-FFF2-40B4-BE49-F238E27FC236}">
                <a16:creationId xmlns:a16="http://schemas.microsoft.com/office/drawing/2014/main" id="{E42E94E2-EB8E-519A-23C4-60FB39A891C8}"/>
              </a:ext>
            </a:extLst>
          </p:cNvPr>
          <p:cNvSpPr txBox="1"/>
          <p:nvPr/>
        </p:nvSpPr>
        <p:spPr>
          <a:xfrm>
            <a:off x="7633315" y="1283786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tserrat" pitchFamily="2" charset="0"/>
              </a:rPr>
              <a:t>MODEST</a:t>
            </a:r>
            <a:endParaRPr lang="en-ID" b="1" dirty="0">
              <a:solidFill>
                <a:srgbClr val="002060"/>
              </a:solidFill>
              <a:latin typeface="Montserrat" pitchFamily="2" charset="0"/>
            </a:endParaRPr>
          </a:p>
        </p:txBody>
      </p:sp>
      <p:grpSp>
        <p:nvGrpSpPr>
          <p:cNvPr id="1115" name="Google Shape;1462;p49">
            <a:extLst>
              <a:ext uri="{FF2B5EF4-FFF2-40B4-BE49-F238E27FC236}">
                <a16:creationId xmlns:a16="http://schemas.microsoft.com/office/drawing/2014/main" id="{505785C6-1E8F-0505-0169-0C7209E023EC}"/>
              </a:ext>
            </a:extLst>
          </p:cNvPr>
          <p:cNvGrpSpPr/>
          <p:nvPr/>
        </p:nvGrpSpPr>
        <p:grpSpPr>
          <a:xfrm>
            <a:off x="709247" y="1672838"/>
            <a:ext cx="700785" cy="1165967"/>
            <a:chOff x="3638600" y="1289076"/>
            <a:chExt cx="1875215" cy="3119984"/>
          </a:xfrm>
        </p:grpSpPr>
        <p:sp>
          <p:nvSpPr>
            <p:cNvPr id="1116" name="Google Shape;1463;p49">
              <a:extLst>
                <a:ext uri="{FF2B5EF4-FFF2-40B4-BE49-F238E27FC236}">
                  <a16:creationId xmlns:a16="http://schemas.microsoft.com/office/drawing/2014/main" id="{56528A98-618D-684F-8B6C-4AF1F8DFE196}"/>
                </a:ext>
              </a:extLst>
            </p:cNvPr>
            <p:cNvSpPr/>
            <p:nvPr/>
          </p:nvSpPr>
          <p:spPr>
            <a:xfrm>
              <a:off x="4289681" y="1795819"/>
              <a:ext cx="264787" cy="434291"/>
            </a:xfrm>
            <a:custGeom>
              <a:avLst/>
              <a:gdLst/>
              <a:ahLst/>
              <a:cxnLst/>
              <a:rect l="l" t="t" r="r" b="b"/>
              <a:pathLst>
                <a:path w="4891" h="8022" extrusionOk="0">
                  <a:moveTo>
                    <a:pt x="0" y="0"/>
                  </a:moveTo>
                  <a:lnTo>
                    <a:pt x="2445" y="8022"/>
                  </a:lnTo>
                  <a:lnTo>
                    <a:pt x="4890" y="5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464;p49">
              <a:extLst>
                <a:ext uri="{FF2B5EF4-FFF2-40B4-BE49-F238E27FC236}">
                  <a16:creationId xmlns:a16="http://schemas.microsoft.com/office/drawing/2014/main" id="{72492555-3829-0DB6-D997-D877BB844CCC}"/>
                </a:ext>
              </a:extLst>
            </p:cNvPr>
            <p:cNvSpPr/>
            <p:nvPr/>
          </p:nvSpPr>
          <p:spPr>
            <a:xfrm>
              <a:off x="4776612" y="1511750"/>
              <a:ext cx="191214" cy="228352"/>
            </a:xfrm>
            <a:custGeom>
              <a:avLst/>
              <a:gdLst/>
              <a:ahLst/>
              <a:cxnLst/>
              <a:rect l="l" t="t" r="r" b="b"/>
              <a:pathLst>
                <a:path w="3532" h="4218" extrusionOk="0">
                  <a:moveTo>
                    <a:pt x="1509" y="0"/>
                  </a:moveTo>
                  <a:cubicBezTo>
                    <a:pt x="862" y="0"/>
                    <a:pt x="687" y="843"/>
                    <a:pt x="687" y="843"/>
                  </a:cubicBezTo>
                  <a:cubicBezTo>
                    <a:pt x="0" y="1401"/>
                    <a:pt x="687" y="2173"/>
                    <a:pt x="687" y="2173"/>
                  </a:cubicBezTo>
                  <a:lnTo>
                    <a:pt x="672" y="2173"/>
                  </a:lnTo>
                  <a:cubicBezTo>
                    <a:pt x="701" y="2302"/>
                    <a:pt x="701" y="2416"/>
                    <a:pt x="658" y="2545"/>
                  </a:cubicBezTo>
                  <a:lnTo>
                    <a:pt x="215" y="3846"/>
                  </a:lnTo>
                  <a:lnTo>
                    <a:pt x="2159" y="4218"/>
                  </a:lnTo>
                  <a:lnTo>
                    <a:pt x="2274" y="3231"/>
                  </a:lnTo>
                  <a:cubicBezTo>
                    <a:pt x="2302" y="2974"/>
                    <a:pt x="2445" y="2745"/>
                    <a:pt x="2660" y="2602"/>
                  </a:cubicBezTo>
                  <a:cubicBezTo>
                    <a:pt x="3289" y="2173"/>
                    <a:pt x="3461" y="1487"/>
                    <a:pt x="3503" y="1058"/>
                  </a:cubicBezTo>
                  <a:cubicBezTo>
                    <a:pt x="3532" y="857"/>
                    <a:pt x="3403" y="657"/>
                    <a:pt x="3217" y="600"/>
                  </a:cubicBezTo>
                  <a:lnTo>
                    <a:pt x="2159" y="228"/>
                  </a:lnTo>
                  <a:cubicBezTo>
                    <a:pt x="1903" y="64"/>
                    <a:pt x="1688" y="0"/>
                    <a:pt x="1509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465;p49">
              <a:extLst>
                <a:ext uri="{FF2B5EF4-FFF2-40B4-BE49-F238E27FC236}">
                  <a16:creationId xmlns:a16="http://schemas.microsoft.com/office/drawing/2014/main" id="{7162780D-BE24-DBC5-4B31-894119B89098}"/>
                </a:ext>
              </a:extLst>
            </p:cNvPr>
            <p:cNvSpPr/>
            <p:nvPr/>
          </p:nvSpPr>
          <p:spPr>
            <a:xfrm>
              <a:off x="3999385" y="1289076"/>
              <a:ext cx="418699" cy="353031"/>
            </a:xfrm>
            <a:custGeom>
              <a:avLst/>
              <a:gdLst/>
              <a:ahLst/>
              <a:cxnLst/>
              <a:rect l="l" t="t" r="r" b="b"/>
              <a:pathLst>
                <a:path w="7734" h="6521" extrusionOk="0">
                  <a:moveTo>
                    <a:pt x="6513" y="0"/>
                  </a:moveTo>
                  <a:cubicBezTo>
                    <a:pt x="6417" y="0"/>
                    <a:pt x="6323" y="13"/>
                    <a:pt x="6234" y="37"/>
                  </a:cubicBezTo>
                  <a:cubicBezTo>
                    <a:pt x="5934" y="166"/>
                    <a:pt x="5648" y="352"/>
                    <a:pt x="5405" y="581"/>
                  </a:cubicBezTo>
                  <a:cubicBezTo>
                    <a:pt x="5162" y="809"/>
                    <a:pt x="4876" y="967"/>
                    <a:pt x="4547" y="1053"/>
                  </a:cubicBezTo>
                  <a:cubicBezTo>
                    <a:pt x="4487" y="1062"/>
                    <a:pt x="4428" y="1066"/>
                    <a:pt x="4369" y="1066"/>
                  </a:cubicBezTo>
                  <a:cubicBezTo>
                    <a:pt x="3808" y="1066"/>
                    <a:pt x="3285" y="675"/>
                    <a:pt x="2703" y="624"/>
                  </a:cubicBezTo>
                  <a:cubicBezTo>
                    <a:pt x="2684" y="623"/>
                    <a:pt x="2666" y="623"/>
                    <a:pt x="2647" y="623"/>
                  </a:cubicBezTo>
                  <a:cubicBezTo>
                    <a:pt x="1955" y="623"/>
                    <a:pt x="1355" y="1143"/>
                    <a:pt x="1244" y="1839"/>
                  </a:cubicBezTo>
                  <a:cubicBezTo>
                    <a:pt x="1187" y="2196"/>
                    <a:pt x="1273" y="2654"/>
                    <a:pt x="1015" y="2911"/>
                  </a:cubicBezTo>
                  <a:cubicBezTo>
                    <a:pt x="915" y="2997"/>
                    <a:pt x="801" y="3069"/>
                    <a:pt x="686" y="3126"/>
                  </a:cubicBezTo>
                  <a:cubicBezTo>
                    <a:pt x="114" y="3555"/>
                    <a:pt x="0" y="4384"/>
                    <a:pt x="458" y="4942"/>
                  </a:cubicBezTo>
                  <a:cubicBezTo>
                    <a:pt x="615" y="5099"/>
                    <a:pt x="815" y="5228"/>
                    <a:pt x="901" y="5442"/>
                  </a:cubicBezTo>
                  <a:cubicBezTo>
                    <a:pt x="944" y="5571"/>
                    <a:pt x="972" y="5700"/>
                    <a:pt x="972" y="5843"/>
                  </a:cubicBezTo>
                  <a:cubicBezTo>
                    <a:pt x="1030" y="6114"/>
                    <a:pt x="1201" y="6343"/>
                    <a:pt x="1444" y="6458"/>
                  </a:cubicBezTo>
                  <a:cubicBezTo>
                    <a:pt x="1534" y="6500"/>
                    <a:pt x="1632" y="6521"/>
                    <a:pt x="1729" y="6521"/>
                  </a:cubicBezTo>
                  <a:cubicBezTo>
                    <a:pt x="1896" y="6521"/>
                    <a:pt x="2062" y="6460"/>
                    <a:pt x="2188" y="6343"/>
                  </a:cubicBezTo>
                  <a:lnTo>
                    <a:pt x="3332" y="4270"/>
                  </a:lnTo>
                  <a:lnTo>
                    <a:pt x="4061" y="4356"/>
                  </a:lnTo>
                  <a:cubicBezTo>
                    <a:pt x="4192" y="4371"/>
                    <a:pt x="4330" y="4385"/>
                    <a:pt x="4466" y="4385"/>
                  </a:cubicBezTo>
                  <a:cubicBezTo>
                    <a:pt x="4702" y="4385"/>
                    <a:pt x="4932" y="4344"/>
                    <a:pt x="5105" y="4198"/>
                  </a:cubicBezTo>
                  <a:cubicBezTo>
                    <a:pt x="5262" y="4070"/>
                    <a:pt x="5362" y="3869"/>
                    <a:pt x="5548" y="3798"/>
                  </a:cubicBezTo>
                  <a:cubicBezTo>
                    <a:pt x="5634" y="3777"/>
                    <a:pt x="5720" y="3766"/>
                    <a:pt x="5804" y="3766"/>
                  </a:cubicBezTo>
                  <a:cubicBezTo>
                    <a:pt x="5888" y="3766"/>
                    <a:pt x="5970" y="3777"/>
                    <a:pt x="6048" y="3798"/>
                  </a:cubicBezTo>
                  <a:cubicBezTo>
                    <a:pt x="6096" y="3803"/>
                    <a:pt x="6144" y="3805"/>
                    <a:pt x="6190" y="3805"/>
                  </a:cubicBezTo>
                  <a:cubicBezTo>
                    <a:pt x="7090" y="3805"/>
                    <a:pt x="7734" y="2910"/>
                    <a:pt x="7421" y="2053"/>
                  </a:cubicBezTo>
                  <a:cubicBezTo>
                    <a:pt x="7350" y="1896"/>
                    <a:pt x="7292" y="1739"/>
                    <a:pt x="7235" y="1582"/>
                  </a:cubicBezTo>
                  <a:cubicBezTo>
                    <a:pt x="7135" y="1153"/>
                    <a:pt x="7378" y="638"/>
                    <a:pt x="7135" y="280"/>
                  </a:cubicBezTo>
                  <a:cubicBezTo>
                    <a:pt x="7001" y="85"/>
                    <a:pt x="6757" y="0"/>
                    <a:pt x="6513" y="0"/>
                  </a:cubicBezTo>
                  <a:close/>
                </a:path>
              </a:pathLst>
            </a:custGeom>
            <a:solidFill>
              <a:srgbClr val="361A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466;p49">
              <a:extLst>
                <a:ext uri="{FF2B5EF4-FFF2-40B4-BE49-F238E27FC236}">
                  <a16:creationId xmlns:a16="http://schemas.microsoft.com/office/drawing/2014/main" id="{ED57868F-8E02-11A8-8587-86ED1E2A5F27}"/>
                </a:ext>
              </a:extLst>
            </p:cNvPr>
            <p:cNvSpPr/>
            <p:nvPr/>
          </p:nvSpPr>
          <p:spPr>
            <a:xfrm>
              <a:off x="3638600" y="2546730"/>
              <a:ext cx="1019572" cy="1862330"/>
            </a:xfrm>
            <a:custGeom>
              <a:avLst/>
              <a:gdLst/>
              <a:ahLst/>
              <a:cxnLst/>
              <a:rect l="l" t="t" r="r" b="b"/>
              <a:pathLst>
                <a:path w="18833" h="34400" extrusionOk="0">
                  <a:moveTo>
                    <a:pt x="15515" y="0"/>
                  </a:moveTo>
                  <a:lnTo>
                    <a:pt x="5020" y="300"/>
                  </a:lnTo>
                  <a:lnTo>
                    <a:pt x="3661" y="15314"/>
                  </a:lnTo>
                  <a:lnTo>
                    <a:pt x="473" y="29685"/>
                  </a:lnTo>
                  <a:cubicBezTo>
                    <a:pt x="573" y="29742"/>
                    <a:pt x="687" y="29785"/>
                    <a:pt x="816" y="29842"/>
                  </a:cubicBezTo>
                  <a:cubicBezTo>
                    <a:pt x="630" y="30514"/>
                    <a:pt x="401" y="31186"/>
                    <a:pt x="115" y="31829"/>
                  </a:cubicBezTo>
                  <a:cubicBezTo>
                    <a:pt x="1" y="32087"/>
                    <a:pt x="115" y="32401"/>
                    <a:pt x="387" y="32501"/>
                  </a:cubicBezTo>
                  <a:cubicBezTo>
                    <a:pt x="577" y="32575"/>
                    <a:pt x="720" y="32672"/>
                    <a:pt x="902" y="32672"/>
                  </a:cubicBezTo>
                  <a:cubicBezTo>
                    <a:pt x="967" y="32672"/>
                    <a:pt x="1037" y="32660"/>
                    <a:pt x="1116" y="32630"/>
                  </a:cubicBezTo>
                  <a:cubicBezTo>
                    <a:pt x="1175" y="32609"/>
                    <a:pt x="1237" y="32599"/>
                    <a:pt x="1302" y="32599"/>
                  </a:cubicBezTo>
                  <a:cubicBezTo>
                    <a:pt x="2065" y="32599"/>
                    <a:pt x="3276" y="33948"/>
                    <a:pt x="4791" y="33974"/>
                  </a:cubicBezTo>
                  <a:cubicBezTo>
                    <a:pt x="4797" y="33975"/>
                    <a:pt x="4804" y="33975"/>
                    <a:pt x="4810" y="33975"/>
                  </a:cubicBezTo>
                  <a:cubicBezTo>
                    <a:pt x="5085" y="33975"/>
                    <a:pt x="5245" y="33683"/>
                    <a:pt x="5105" y="33445"/>
                  </a:cubicBezTo>
                  <a:lnTo>
                    <a:pt x="3390" y="31558"/>
                  </a:lnTo>
                  <a:cubicBezTo>
                    <a:pt x="3075" y="31257"/>
                    <a:pt x="2660" y="30728"/>
                    <a:pt x="2718" y="30428"/>
                  </a:cubicBezTo>
                  <a:lnTo>
                    <a:pt x="2732" y="30357"/>
                  </a:lnTo>
                  <a:cubicBezTo>
                    <a:pt x="2875" y="30385"/>
                    <a:pt x="2961" y="30400"/>
                    <a:pt x="2961" y="30400"/>
                  </a:cubicBezTo>
                  <a:lnTo>
                    <a:pt x="7980" y="16873"/>
                  </a:lnTo>
                  <a:cubicBezTo>
                    <a:pt x="8094" y="16587"/>
                    <a:pt x="8165" y="16301"/>
                    <a:pt x="8237" y="16001"/>
                  </a:cubicBezTo>
                  <a:lnTo>
                    <a:pt x="10196" y="6163"/>
                  </a:lnTo>
                  <a:lnTo>
                    <a:pt x="12241" y="16844"/>
                  </a:lnTo>
                  <a:lnTo>
                    <a:pt x="13113" y="31529"/>
                  </a:lnTo>
                  <a:cubicBezTo>
                    <a:pt x="13227" y="31558"/>
                    <a:pt x="13342" y="31572"/>
                    <a:pt x="13456" y="31586"/>
                  </a:cubicBezTo>
                  <a:cubicBezTo>
                    <a:pt x="13470" y="32258"/>
                    <a:pt x="13442" y="32930"/>
                    <a:pt x="13356" y="33588"/>
                  </a:cubicBezTo>
                  <a:cubicBezTo>
                    <a:pt x="13313" y="33874"/>
                    <a:pt x="13528" y="34146"/>
                    <a:pt x="13828" y="34160"/>
                  </a:cubicBezTo>
                  <a:cubicBezTo>
                    <a:pt x="13952" y="34174"/>
                    <a:pt x="14063" y="34198"/>
                    <a:pt x="14175" y="34198"/>
                  </a:cubicBezTo>
                  <a:cubicBezTo>
                    <a:pt x="14295" y="34198"/>
                    <a:pt x="14417" y="34170"/>
                    <a:pt x="14557" y="34074"/>
                  </a:cubicBezTo>
                  <a:cubicBezTo>
                    <a:pt x="14669" y="33991"/>
                    <a:pt x="14813" y="33958"/>
                    <a:pt x="14985" y="33958"/>
                  </a:cubicBezTo>
                  <a:cubicBezTo>
                    <a:pt x="15614" y="33958"/>
                    <a:pt x="16603" y="34399"/>
                    <a:pt x="17634" y="34399"/>
                  </a:cubicBezTo>
                  <a:cubicBezTo>
                    <a:pt x="17909" y="34399"/>
                    <a:pt x="18186" y="34368"/>
                    <a:pt x="18461" y="34289"/>
                  </a:cubicBezTo>
                  <a:cubicBezTo>
                    <a:pt x="18747" y="34232"/>
                    <a:pt x="18832" y="33874"/>
                    <a:pt x="18604" y="33688"/>
                  </a:cubicBezTo>
                  <a:lnTo>
                    <a:pt x="16416" y="32387"/>
                  </a:lnTo>
                  <a:cubicBezTo>
                    <a:pt x="16058" y="32187"/>
                    <a:pt x="15558" y="31844"/>
                    <a:pt x="15458" y="31558"/>
                  </a:cubicBezTo>
                  <a:cubicBezTo>
                    <a:pt x="15615" y="31543"/>
                    <a:pt x="15715" y="31529"/>
                    <a:pt x="15715" y="31529"/>
                  </a:cubicBezTo>
                  <a:lnTo>
                    <a:pt x="16816" y="17144"/>
                  </a:lnTo>
                  <a:cubicBezTo>
                    <a:pt x="16845" y="16844"/>
                    <a:pt x="16845" y="16544"/>
                    <a:pt x="16816" y="16229"/>
                  </a:cubicBezTo>
                  <a:lnTo>
                    <a:pt x="15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467;p49">
              <a:extLst>
                <a:ext uri="{FF2B5EF4-FFF2-40B4-BE49-F238E27FC236}">
                  <a16:creationId xmlns:a16="http://schemas.microsoft.com/office/drawing/2014/main" id="{50154F65-8532-03E5-00B0-21F908CD9F61}"/>
                </a:ext>
              </a:extLst>
            </p:cNvPr>
            <p:cNvSpPr/>
            <p:nvPr/>
          </p:nvSpPr>
          <p:spPr>
            <a:xfrm>
              <a:off x="4133272" y="2318316"/>
              <a:ext cx="358499" cy="728528"/>
            </a:xfrm>
            <a:custGeom>
              <a:avLst/>
              <a:gdLst/>
              <a:ahLst/>
              <a:cxnLst/>
              <a:rect l="l" t="t" r="r" b="b"/>
              <a:pathLst>
                <a:path w="6622" h="13457" extrusionOk="0">
                  <a:moveTo>
                    <a:pt x="1617" y="1"/>
                  </a:moveTo>
                  <a:lnTo>
                    <a:pt x="1" y="4791"/>
                  </a:lnTo>
                  <a:lnTo>
                    <a:pt x="1659" y="13456"/>
                  </a:lnTo>
                  <a:cubicBezTo>
                    <a:pt x="2746" y="9624"/>
                    <a:pt x="5334" y="7865"/>
                    <a:pt x="6621" y="7208"/>
                  </a:cubicBezTo>
                  <a:lnTo>
                    <a:pt x="6378" y="4219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468;p49">
              <a:extLst>
                <a:ext uri="{FF2B5EF4-FFF2-40B4-BE49-F238E27FC236}">
                  <a16:creationId xmlns:a16="http://schemas.microsoft.com/office/drawing/2014/main" id="{AAF1A95B-FBA6-B37E-7BDA-C550FB905E38}"/>
                </a:ext>
              </a:extLst>
            </p:cNvPr>
            <p:cNvSpPr/>
            <p:nvPr/>
          </p:nvSpPr>
          <p:spPr>
            <a:xfrm>
              <a:off x="3723761" y="1713744"/>
              <a:ext cx="781908" cy="1010855"/>
            </a:xfrm>
            <a:custGeom>
              <a:avLst/>
              <a:gdLst/>
              <a:ahLst/>
              <a:cxnLst/>
              <a:rect l="l" t="t" r="r" b="b"/>
              <a:pathLst>
                <a:path w="14443" h="18672" extrusionOk="0">
                  <a:moveTo>
                    <a:pt x="8023" y="0"/>
                  </a:moveTo>
                  <a:cubicBezTo>
                    <a:pt x="7852" y="0"/>
                    <a:pt x="7679" y="10"/>
                    <a:pt x="7508" y="29"/>
                  </a:cubicBezTo>
                  <a:cubicBezTo>
                    <a:pt x="1" y="930"/>
                    <a:pt x="2460" y="17888"/>
                    <a:pt x="2460" y="17903"/>
                  </a:cubicBezTo>
                  <a:cubicBezTo>
                    <a:pt x="4612" y="18468"/>
                    <a:pt x="6488" y="18671"/>
                    <a:pt x="8074" y="18671"/>
                  </a:cubicBezTo>
                  <a:cubicBezTo>
                    <a:pt x="12144" y="18671"/>
                    <a:pt x="14300" y="17331"/>
                    <a:pt x="14300" y="17331"/>
                  </a:cubicBezTo>
                  <a:cubicBezTo>
                    <a:pt x="14385" y="16973"/>
                    <a:pt x="14428" y="16602"/>
                    <a:pt x="14414" y="16244"/>
                  </a:cubicBezTo>
                  <a:cubicBezTo>
                    <a:pt x="14443" y="14042"/>
                    <a:pt x="14056" y="11840"/>
                    <a:pt x="13942" y="9638"/>
                  </a:cubicBezTo>
                  <a:cubicBezTo>
                    <a:pt x="13856" y="8137"/>
                    <a:pt x="13728" y="6621"/>
                    <a:pt x="13356" y="5177"/>
                  </a:cubicBezTo>
                  <a:cubicBezTo>
                    <a:pt x="12970" y="3733"/>
                    <a:pt x="12312" y="2346"/>
                    <a:pt x="11297" y="1345"/>
                  </a:cubicBezTo>
                  <a:cubicBezTo>
                    <a:pt x="10420" y="480"/>
                    <a:pt x="9236" y="0"/>
                    <a:pt x="8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469;p49">
              <a:extLst>
                <a:ext uri="{FF2B5EF4-FFF2-40B4-BE49-F238E27FC236}">
                  <a16:creationId xmlns:a16="http://schemas.microsoft.com/office/drawing/2014/main" id="{F2A3EC8C-C491-C813-69CD-133B366B18DA}"/>
                </a:ext>
              </a:extLst>
            </p:cNvPr>
            <p:cNvSpPr/>
            <p:nvPr/>
          </p:nvSpPr>
          <p:spPr>
            <a:xfrm>
              <a:off x="4199106" y="1723814"/>
              <a:ext cx="699078" cy="554639"/>
            </a:xfrm>
            <a:custGeom>
              <a:avLst/>
              <a:gdLst/>
              <a:ahLst/>
              <a:cxnLst/>
              <a:rect l="l" t="t" r="r" b="b"/>
              <a:pathLst>
                <a:path w="12913" h="10245" extrusionOk="0">
                  <a:moveTo>
                    <a:pt x="10724" y="0"/>
                  </a:moveTo>
                  <a:lnTo>
                    <a:pt x="8851" y="5763"/>
                  </a:lnTo>
                  <a:cubicBezTo>
                    <a:pt x="8732" y="6064"/>
                    <a:pt x="8450" y="6237"/>
                    <a:pt x="8158" y="6237"/>
                  </a:cubicBezTo>
                  <a:cubicBezTo>
                    <a:pt x="7992" y="6237"/>
                    <a:pt x="7823" y="6182"/>
                    <a:pt x="7679" y="6063"/>
                  </a:cubicBezTo>
                  <a:cubicBezTo>
                    <a:pt x="6049" y="4676"/>
                    <a:pt x="2374" y="744"/>
                    <a:pt x="1144" y="229"/>
                  </a:cubicBezTo>
                  <a:lnTo>
                    <a:pt x="0" y="4505"/>
                  </a:lnTo>
                  <a:cubicBezTo>
                    <a:pt x="0" y="4505"/>
                    <a:pt x="3117" y="6978"/>
                    <a:pt x="5091" y="9109"/>
                  </a:cubicBezTo>
                  <a:cubicBezTo>
                    <a:pt x="5829" y="9906"/>
                    <a:pt x="6657" y="10245"/>
                    <a:pt x="7468" y="10245"/>
                  </a:cubicBezTo>
                  <a:cubicBezTo>
                    <a:pt x="9202" y="10245"/>
                    <a:pt x="10856" y="8697"/>
                    <a:pt x="11382" y="6778"/>
                  </a:cubicBezTo>
                  <a:cubicBezTo>
                    <a:pt x="12140" y="3961"/>
                    <a:pt x="12912" y="358"/>
                    <a:pt x="12912" y="358"/>
                  </a:cubicBezTo>
                  <a:lnTo>
                    <a:pt x="107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470;p49">
              <a:extLst>
                <a:ext uri="{FF2B5EF4-FFF2-40B4-BE49-F238E27FC236}">
                  <a16:creationId xmlns:a16="http://schemas.microsoft.com/office/drawing/2014/main" id="{54C0C8EA-3BA7-EAB4-55F8-727FCE9D1800}"/>
                </a:ext>
              </a:extLst>
            </p:cNvPr>
            <p:cNvSpPr/>
            <p:nvPr/>
          </p:nvSpPr>
          <p:spPr>
            <a:xfrm>
              <a:off x="4072149" y="1798905"/>
              <a:ext cx="356874" cy="927538"/>
            </a:xfrm>
            <a:custGeom>
              <a:avLst/>
              <a:gdLst/>
              <a:ahLst/>
              <a:cxnLst/>
              <a:rect l="l" t="t" r="r" b="b"/>
              <a:pathLst>
                <a:path w="6592" h="17133" extrusionOk="0">
                  <a:moveTo>
                    <a:pt x="615" y="0"/>
                  </a:moveTo>
                  <a:cubicBezTo>
                    <a:pt x="1573" y="2531"/>
                    <a:pt x="0" y="17002"/>
                    <a:pt x="0" y="17002"/>
                  </a:cubicBezTo>
                  <a:cubicBezTo>
                    <a:pt x="506" y="17096"/>
                    <a:pt x="1041" y="17133"/>
                    <a:pt x="1564" y="17133"/>
                  </a:cubicBezTo>
                  <a:cubicBezTo>
                    <a:pt x="3333" y="17133"/>
                    <a:pt x="4976" y="16716"/>
                    <a:pt x="4976" y="16716"/>
                  </a:cubicBezTo>
                  <a:cubicBezTo>
                    <a:pt x="6592" y="4261"/>
                    <a:pt x="2974" y="0"/>
                    <a:pt x="2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471;p49">
              <a:extLst>
                <a:ext uri="{FF2B5EF4-FFF2-40B4-BE49-F238E27FC236}">
                  <a16:creationId xmlns:a16="http://schemas.microsoft.com/office/drawing/2014/main" id="{BA0CCA9A-2496-E45D-9830-57F48D30E089}"/>
                </a:ext>
              </a:extLst>
            </p:cNvPr>
            <p:cNvSpPr/>
            <p:nvPr/>
          </p:nvSpPr>
          <p:spPr>
            <a:xfrm>
              <a:off x="4068143" y="1438175"/>
              <a:ext cx="256395" cy="393634"/>
            </a:xfrm>
            <a:custGeom>
              <a:avLst/>
              <a:gdLst/>
              <a:ahLst/>
              <a:cxnLst/>
              <a:rect l="l" t="t" r="r" b="b"/>
              <a:pathLst>
                <a:path w="4736" h="7271" extrusionOk="0">
                  <a:moveTo>
                    <a:pt x="1347" y="0"/>
                  </a:moveTo>
                  <a:cubicBezTo>
                    <a:pt x="1175" y="329"/>
                    <a:pt x="1104" y="715"/>
                    <a:pt x="1161" y="1087"/>
                  </a:cubicBezTo>
                  <a:cubicBezTo>
                    <a:pt x="1204" y="1430"/>
                    <a:pt x="1161" y="1787"/>
                    <a:pt x="1061" y="2116"/>
                  </a:cubicBezTo>
                  <a:cubicBezTo>
                    <a:pt x="864" y="1897"/>
                    <a:pt x="680" y="1809"/>
                    <a:pt x="526" y="1809"/>
                  </a:cubicBezTo>
                  <a:cubicBezTo>
                    <a:pt x="198" y="1809"/>
                    <a:pt x="1" y="2205"/>
                    <a:pt x="88" y="2574"/>
                  </a:cubicBezTo>
                  <a:cubicBezTo>
                    <a:pt x="203" y="3117"/>
                    <a:pt x="818" y="3246"/>
                    <a:pt x="818" y="3246"/>
                  </a:cubicBezTo>
                  <a:lnTo>
                    <a:pt x="303" y="5262"/>
                  </a:lnTo>
                  <a:cubicBezTo>
                    <a:pt x="146" y="5848"/>
                    <a:pt x="374" y="6463"/>
                    <a:pt x="861" y="6806"/>
                  </a:cubicBezTo>
                  <a:lnTo>
                    <a:pt x="1089" y="6992"/>
                  </a:lnTo>
                  <a:cubicBezTo>
                    <a:pt x="1334" y="7180"/>
                    <a:pt x="1625" y="7271"/>
                    <a:pt x="1914" y="7271"/>
                  </a:cubicBezTo>
                  <a:cubicBezTo>
                    <a:pt x="2349" y="7271"/>
                    <a:pt x="2782" y="7065"/>
                    <a:pt x="3048" y="6678"/>
                  </a:cubicBezTo>
                  <a:cubicBezTo>
                    <a:pt x="3163" y="6492"/>
                    <a:pt x="3234" y="6292"/>
                    <a:pt x="3263" y="6091"/>
                  </a:cubicBezTo>
                  <a:lnTo>
                    <a:pt x="3449" y="4662"/>
                  </a:lnTo>
                  <a:cubicBezTo>
                    <a:pt x="3463" y="4647"/>
                    <a:pt x="3492" y="4647"/>
                    <a:pt x="3506" y="4633"/>
                  </a:cubicBezTo>
                  <a:cubicBezTo>
                    <a:pt x="4264" y="4376"/>
                    <a:pt x="4736" y="3618"/>
                    <a:pt x="4635" y="2817"/>
                  </a:cubicBezTo>
                  <a:lnTo>
                    <a:pt x="4521" y="601"/>
                  </a:lnTo>
                  <a:cubicBezTo>
                    <a:pt x="4521" y="601"/>
                    <a:pt x="4390" y="612"/>
                    <a:pt x="4169" y="612"/>
                  </a:cubicBezTo>
                  <a:cubicBezTo>
                    <a:pt x="3593" y="612"/>
                    <a:pt x="2410" y="537"/>
                    <a:pt x="1347" y="0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472;p49">
              <a:extLst>
                <a:ext uri="{FF2B5EF4-FFF2-40B4-BE49-F238E27FC236}">
                  <a16:creationId xmlns:a16="http://schemas.microsoft.com/office/drawing/2014/main" id="{8D772082-248F-7422-7A91-CD47663F2E9B}"/>
                </a:ext>
              </a:extLst>
            </p:cNvPr>
            <p:cNvSpPr/>
            <p:nvPr/>
          </p:nvSpPr>
          <p:spPr>
            <a:xfrm>
              <a:off x="4160396" y="1653379"/>
              <a:ext cx="94470" cy="57169"/>
            </a:xfrm>
            <a:custGeom>
              <a:avLst/>
              <a:gdLst/>
              <a:ahLst/>
              <a:cxnLst/>
              <a:rect l="l" t="t" r="r" b="b"/>
              <a:pathLst>
                <a:path w="1745" h="105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56" y="1056"/>
                    <a:pt x="1489" y="1056"/>
                  </a:cubicBezTo>
                  <a:cubicBezTo>
                    <a:pt x="1557" y="1056"/>
                    <a:pt x="1628" y="1052"/>
                    <a:pt x="1702" y="1044"/>
                  </a:cubicBezTo>
                  <a:lnTo>
                    <a:pt x="1745" y="672"/>
                  </a:lnTo>
                  <a:lnTo>
                    <a:pt x="1745" y="672"/>
                  </a:lnTo>
                  <a:cubicBezTo>
                    <a:pt x="1745" y="672"/>
                    <a:pt x="1655" y="687"/>
                    <a:pt x="1511" y="687"/>
                  </a:cubicBezTo>
                  <a:cubicBezTo>
                    <a:pt x="1158" y="687"/>
                    <a:pt x="478" y="600"/>
                    <a:pt x="0" y="0"/>
                  </a:cubicBezTo>
                  <a:close/>
                </a:path>
              </a:pathLst>
            </a:custGeom>
            <a:solidFill>
              <a:srgbClr val="E96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473;p49">
              <a:extLst>
                <a:ext uri="{FF2B5EF4-FFF2-40B4-BE49-F238E27FC236}">
                  <a16:creationId xmlns:a16="http://schemas.microsoft.com/office/drawing/2014/main" id="{6618CAAF-02B3-0C1D-94C8-EC6898D628C8}"/>
                </a:ext>
              </a:extLst>
            </p:cNvPr>
            <p:cNvSpPr/>
            <p:nvPr/>
          </p:nvSpPr>
          <p:spPr>
            <a:xfrm>
              <a:off x="4768058" y="1673464"/>
              <a:ext cx="147146" cy="92196"/>
            </a:xfrm>
            <a:custGeom>
              <a:avLst/>
              <a:gdLst/>
              <a:ahLst/>
              <a:cxnLst/>
              <a:rect l="l" t="t" r="r" b="b"/>
              <a:pathLst>
                <a:path w="2718" h="1703" extrusionOk="0">
                  <a:moveTo>
                    <a:pt x="330" y="1"/>
                  </a:moveTo>
                  <a:lnTo>
                    <a:pt x="1" y="988"/>
                  </a:lnTo>
                  <a:lnTo>
                    <a:pt x="2546" y="1703"/>
                  </a:lnTo>
                  <a:lnTo>
                    <a:pt x="2718" y="602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474;p49">
              <a:extLst>
                <a:ext uri="{FF2B5EF4-FFF2-40B4-BE49-F238E27FC236}">
                  <a16:creationId xmlns:a16="http://schemas.microsoft.com/office/drawing/2014/main" id="{343F8CB4-7F88-0275-47A2-CA2B1695C36D}"/>
                </a:ext>
              </a:extLst>
            </p:cNvPr>
            <p:cNvSpPr/>
            <p:nvPr/>
          </p:nvSpPr>
          <p:spPr>
            <a:xfrm>
              <a:off x="4024127" y="1765609"/>
              <a:ext cx="793493" cy="810547"/>
            </a:xfrm>
            <a:custGeom>
              <a:avLst/>
              <a:gdLst/>
              <a:ahLst/>
              <a:cxnLst/>
              <a:rect l="l" t="t" r="r" b="b"/>
              <a:pathLst>
                <a:path w="14657" h="14972" extrusionOk="0">
                  <a:moveTo>
                    <a:pt x="1" y="1"/>
                  </a:moveTo>
                  <a:lnTo>
                    <a:pt x="1130" y="9910"/>
                  </a:lnTo>
                  <a:cubicBezTo>
                    <a:pt x="2732" y="11640"/>
                    <a:pt x="4719" y="12970"/>
                    <a:pt x="6936" y="13785"/>
                  </a:cubicBezTo>
                  <a:cubicBezTo>
                    <a:pt x="7765" y="14099"/>
                    <a:pt x="8623" y="14342"/>
                    <a:pt x="9495" y="14528"/>
                  </a:cubicBezTo>
                  <a:cubicBezTo>
                    <a:pt x="11282" y="14900"/>
                    <a:pt x="14571" y="14971"/>
                    <a:pt x="14571" y="14971"/>
                  </a:cubicBezTo>
                  <a:cubicBezTo>
                    <a:pt x="14657" y="14271"/>
                    <a:pt x="14628" y="13570"/>
                    <a:pt x="14528" y="12870"/>
                  </a:cubicBezTo>
                  <a:cubicBezTo>
                    <a:pt x="12913" y="12584"/>
                    <a:pt x="11282" y="12312"/>
                    <a:pt x="9767" y="11654"/>
                  </a:cubicBezTo>
                  <a:cubicBezTo>
                    <a:pt x="8337" y="11039"/>
                    <a:pt x="7007" y="10067"/>
                    <a:pt x="6249" y="8723"/>
                  </a:cubicBezTo>
                  <a:cubicBezTo>
                    <a:pt x="6178" y="8580"/>
                    <a:pt x="6106" y="8437"/>
                    <a:pt x="6035" y="8294"/>
                  </a:cubicBezTo>
                  <a:cubicBezTo>
                    <a:pt x="5763" y="7679"/>
                    <a:pt x="4919" y="5820"/>
                    <a:pt x="4061" y="4119"/>
                  </a:cubicBezTo>
                  <a:cubicBezTo>
                    <a:pt x="3618" y="3232"/>
                    <a:pt x="3061" y="2403"/>
                    <a:pt x="2403" y="1659"/>
                  </a:cubicBezTo>
                  <a:cubicBezTo>
                    <a:pt x="1759" y="916"/>
                    <a:pt x="944" y="28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475;p49">
              <a:extLst>
                <a:ext uri="{FF2B5EF4-FFF2-40B4-BE49-F238E27FC236}">
                  <a16:creationId xmlns:a16="http://schemas.microsoft.com/office/drawing/2014/main" id="{DD68522B-767A-A19B-8CC7-CCAFDE14CA59}"/>
                </a:ext>
              </a:extLst>
            </p:cNvPr>
            <p:cNvSpPr/>
            <p:nvPr/>
          </p:nvSpPr>
          <p:spPr>
            <a:xfrm>
              <a:off x="4812993" y="2449442"/>
              <a:ext cx="288769" cy="165444"/>
            </a:xfrm>
            <a:custGeom>
              <a:avLst/>
              <a:gdLst/>
              <a:ahLst/>
              <a:cxnLst/>
              <a:rect l="l" t="t" r="r" b="b"/>
              <a:pathLst>
                <a:path w="5334" h="3056" extrusionOk="0">
                  <a:moveTo>
                    <a:pt x="2564" y="1"/>
                  </a:moveTo>
                  <a:cubicBezTo>
                    <a:pt x="2121" y="1"/>
                    <a:pt x="1773" y="424"/>
                    <a:pt x="1773" y="424"/>
                  </a:cubicBezTo>
                  <a:lnTo>
                    <a:pt x="1773" y="439"/>
                  </a:lnTo>
                  <a:cubicBezTo>
                    <a:pt x="1699" y="466"/>
                    <a:pt x="1620" y="482"/>
                    <a:pt x="1541" y="482"/>
                  </a:cubicBezTo>
                  <a:cubicBezTo>
                    <a:pt x="1499" y="482"/>
                    <a:pt x="1456" y="477"/>
                    <a:pt x="1416" y="467"/>
                  </a:cubicBezTo>
                  <a:lnTo>
                    <a:pt x="57" y="239"/>
                  </a:lnTo>
                  <a:lnTo>
                    <a:pt x="0" y="2212"/>
                  </a:lnTo>
                  <a:lnTo>
                    <a:pt x="973" y="2169"/>
                  </a:lnTo>
                  <a:cubicBezTo>
                    <a:pt x="1244" y="2169"/>
                    <a:pt x="1487" y="2269"/>
                    <a:pt x="1659" y="2469"/>
                  </a:cubicBezTo>
                  <a:cubicBezTo>
                    <a:pt x="2188" y="3013"/>
                    <a:pt x="2889" y="3055"/>
                    <a:pt x="3318" y="3055"/>
                  </a:cubicBezTo>
                  <a:cubicBezTo>
                    <a:pt x="3890" y="3041"/>
                    <a:pt x="4419" y="2769"/>
                    <a:pt x="4776" y="2340"/>
                  </a:cubicBezTo>
                  <a:cubicBezTo>
                    <a:pt x="5334" y="1054"/>
                    <a:pt x="3089" y="224"/>
                    <a:pt x="3089" y="224"/>
                  </a:cubicBezTo>
                  <a:cubicBezTo>
                    <a:pt x="2909" y="60"/>
                    <a:pt x="2730" y="1"/>
                    <a:pt x="2564" y="1"/>
                  </a:cubicBezTo>
                  <a:close/>
                </a:path>
              </a:pathLst>
            </a:custGeom>
            <a:solidFill>
              <a:srgbClr val="F792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476;p49">
              <a:extLst>
                <a:ext uri="{FF2B5EF4-FFF2-40B4-BE49-F238E27FC236}">
                  <a16:creationId xmlns:a16="http://schemas.microsoft.com/office/drawing/2014/main" id="{77783786-3F56-9216-F61C-6AA1E03B4433}"/>
                </a:ext>
              </a:extLst>
            </p:cNvPr>
            <p:cNvSpPr/>
            <p:nvPr/>
          </p:nvSpPr>
          <p:spPr>
            <a:xfrm>
              <a:off x="4782026" y="2443757"/>
              <a:ext cx="65831" cy="143248"/>
            </a:xfrm>
            <a:custGeom>
              <a:avLst/>
              <a:gdLst/>
              <a:ahLst/>
              <a:cxnLst/>
              <a:rect l="l" t="t" r="r" b="b"/>
              <a:pathLst>
                <a:path w="1216" h="2646" extrusionOk="0">
                  <a:moveTo>
                    <a:pt x="186" y="0"/>
                  </a:moveTo>
                  <a:lnTo>
                    <a:pt x="0" y="2646"/>
                  </a:lnTo>
                  <a:lnTo>
                    <a:pt x="1101" y="2588"/>
                  </a:lnTo>
                  <a:lnTo>
                    <a:pt x="1216" y="129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477;p49">
              <a:extLst>
                <a:ext uri="{FF2B5EF4-FFF2-40B4-BE49-F238E27FC236}">
                  <a16:creationId xmlns:a16="http://schemas.microsoft.com/office/drawing/2014/main" id="{7AE5E6F7-E266-ED75-606D-72D5ED36D5D1}"/>
                </a:ext>
              </a:extLst>
            </p:cNvPr>
            <p:cNvSpPr/>
            <p:nvPr/>
          </p:nvSpPr>
          <p:spPr>
            <a:xfrm>
              <a:off x="4008643" y="2224656"/>
              <a:ext cx="98368" cy="433587"/>
            </a:xfrm>
            <a:custGeom>
              <a:avLst/>
              <a:gdLst/>
              <a:ahLst/>
              <a:cxnLst/>
              <a:rect l="l" t="t" r="r" b="b"/>
              <a:pathLst>
                <a:path w="1817" h="8009" extrusionOk="0">
                  <a:moveTo>
                    <a:pt x="1" y="1"/>
                  </a:moveTo>
                  <a:lnTo>
                    <a:pt x="1288" y="8008"/>
                  </a:lnTo>
                  <a:lnTo>
                    <a:pt x="1817" y="1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478;p49">
              <a:extLst>
                <a:ext uri="{FF2B5EF4-FFF2-40B4-BE49-F238E27FC236}">
                  <a16:creationId xmlns:a16="http://schemas.microsoft.com/office/drawing/2014/main" id="{0E09D875-A04E-DFCA-375B-27CBE96295DB}"/>
                </a:ext>
              </a:extLst>
            </p:cNvPr>
            <p:cNvSpPr/>
            <p:nvPr/>
          </p:nvSpPr>
          <p:spPr>
            <a:xfrm>
              <a:off x="4393412" y="1842270"/>
              <a:ext cx="157161" cy="427361"/>
            </a:xfrm>
            <a:custGeom>
              <a:avLst/>
              <a:gdLst/>
              <a:ahLst/>
              <a:cxnLst/>
              <a:rect l="l" t="t" r="r" b="b"/>
              <a:pathLst>
                <a:path w="2903" h="7894" extrusionOk="0">
                  <a:moveTo>
                    <a:pt x="0" y="0"/>
                  </a:moveTo>
                  <a:lnTo>
                    <a:pt x="0" y="0"/>
                  </a:lnTo>
                  <a:cubicBezTo>
                    <a:pt x="1130" y="1487"/>
                    <a:pt x="1502" y="6907"/>
                    <a:pt x="1502" y="6907"/>
                  </a:cubicBezTo>
                  <a:cubicBezTo>
                    <a:pt x="2331" y="7764"/>
                    <a:pt x="2903" y="7879"/>
                    <a:pt x="2903" y="7893"/>
                  </a:cubicBezTo>
                  <a:cubicBezTo>
                    <a:pt x="2846" y="5691"/>
                    <a:pt x="758" y="715"/>
                    <a:pt x="758" y="7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479;p49">
              <a:extLst>
                <a:ext uri="{FF2B5EF4-FFF2-40B4-BE49-F238E27FC236}">
                  <a16:creationId xmlns:a16="http://schemas.microsoft.com/office/drawing/2014/main" id="{44389371-3D67-2C41-0563-9A55C011D905}"/>
                </a:ext>
              </a:extLst>
            </p:cNvPr>
            <p:cNvSpPr/>
            <p:nvPr/>
          </p:nvSpPr>
          <p:spPr>
            <a:xfrm>
              <a:off x="4521750" y="1569950"/>
              <a:ext cx="946247" cy="940662"/>
            </a:xfrm>
            <a:custGeom>
              <a:avLst/>
              <a:gdLst/>
              <a:ahLst/>
              <a:cxnLst/>
              <a:rect l="l" t="t" r="r" b="b"/>
              <a:pathLst>
                <a:path w="8674" h="8623" extrusionOk="0">
                  <a:moveTo>
                    <a:pt x="4337" y="1"/>
                  </a:moveTo>
                  <a:cubicBezTo>
                    <a:pt x="1938" y="1"/>
                    <a:pt x="0" y="1928"/>
                    <a:pt x="0" y="4306"/>
                  </a:cubicBezTo>
                  <a:cubicBezTo>
                    <a:pt x="0" y="6685"/>
                    <a:pt x="1938" y="8622"/>
                    <a:pt x="4337" y="8622"/>
                  </a:cubicBezTo>
                  <a:cubicBezTo>
                    <a:pt x="6736" y="8622"/>
                    <a:pt x="8673" y="6685"/>
                    <a:pt x="8673" y="4306"/>
                  </a:cubicBezTo>
                  <a:cubicBezTo>
                    <a:pt x="8673" y="1928"/>
                    <a:pt x="6736" y="1"/>
                    <a:pt x="4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480;p49">
              <a:extLst>
                <a:ext uri="{FF2B5EF4-FFF2-40B4-BE49-F238E27FC236}">
                  <a16:creationId xmlns:a16="http://schemas.microsoft.com/office/drawing/2014/main" id="{70777E80-8CDE-2CDB-2C46-9AFE3DBC5A8A}"/>
                </a:ext>
              </a:extLst>
            </p:cNvPr>
            <p:cNvSpPr/>
            <p:nvPr/>
          </p:nvSpPr>
          <p:spPr>
            <a:xfrm>
              <a:off x="4592223" y="1620349"/>
              <a:ext cx="921592" cy="921571"/>
            </a:xfrm>
            <a:custGeom>
              <a:avLst/>
              <a:gdLst/>
              <a:ahLst/>
              <a:cxnLst/>
              <a:rect l="l" t="t" r="r" b="b"/>
              <a:pathLst>
                <a:path w="8448" h="8448" extrusionOk="0">
                  <a:moveTo>
                    <a:pt x="4224" y="0"/>
                  </a:moveTo>
                  <a:cubicBezTo>
                    <a:pt x="1887" y="0"/>
                    <a:pt x="0" y="1897"/>
                    <a:pt x="0" y="4224"/>
                  </a:cubicBezTo>
                  <a:cubicBezTo>
                    <a:pt x="0" y="6561"/>
                    <a:pt x="1887" y="8447"/>
                    <a:pt x="4224" y="8447"/>
                  </a:cubicBezTo>
                  <a:cubicBezTo>
                    <a:pt x="6551" y="8447"/>
                    <a:pt x="8448" y="6561"/>
                    <a:pt x="8448" y="4224"/>
                  </a:cubicBezTo>
                  <a:cubicBezTo>
                    <a:pt x="8448" y="1897"/>
                    <a:pt x="6551" y="0"/>
                    <a:pt x="42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481;p49">
              <a:extLst>
                <a:ext uri="{FF2B5EF4-FFF2-40B4-BE49-F238E27FC236}">
                  <a16:creationId xmlns:a16="http://schemas.microsoft.com/office/drawing/2014/main" id="{6D99723C-762C-CBA6-D07A-536404A67B35}"/>
                </a:ext>
              </a:extLst>
            </p:cNvPr>
            <p:cNvSpPr/>
            <p:nvPr/>
          </p:nvSpPr>
          <p:spPr>
            <a:xfrm>
              <a:off x="4742112" y="1770127"/>
              <a:ext cx="623013" cy="622999"/>
            </a:xfrm>
            <a:custGeom>
              <a:avLst/>
              <a:gdLst/>
              <a:ahLst/>
              <a:cxnLst/>
              <a:rect l="l" t="t" r="r" b="b"/>
              <a:pathLst>
                <a:path w="5711" h="5711" extrusionOk="0">
                  <a:moveTo>
                    <a:pt x="2850" y="1"/>
                  </a:moveTo>
                  <a:cubicBezTo>
                    <a:pt x="1281" y="1"/>
                    <a:pt x="0" y="1282"/>
                    <a:pt x="0" y="2851"/>
                  </a:cubicBezTo>
                  <a:cubicBezTo>
                    <a:pt x="0" y="4429"/>
                    <a:pt x="1281" y="5711"/>
                    <a:pt x="2850" y="5711"/>
                  </a:cubicBezTo>
                  <a:cubicBezTo>
                    <a:pt x="4429" y="5711"/>
                    <a:pt x="5710" y="4429"/>
                    <a:pt x="5710" y="2851"/>
                  </a:cubicBezTo>
                  <a:cubicBezTo>
                    <a:pt x="5710" y="1282"/>
                    <a:pt x="4429" y="1"/>
                    <a:pt x="2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482;p49">
              <a:extLst>
                <a:ext uri="{FF2B5EF4-FFF2-40B4-BE49-F238E27FC236}">
                  <a16:creationId xmlns:a16="http://schemas.microsoft.com/office/drawing/2014/main" id="{0BC4D109-7EDC-21AC-932B-5300D4B7BA15}"/>
                </a:ext>
              </a:extLst>
            </p:cNvPr>
            <p:cNvSpPr/>
            <p:nvPr/>
          </p:nvSpPr>
          <p:spPr>
            <a:xfrm>
              <a:off x="4948947" y="1818235"/>
              <a:ext cx="222653" cy="505621"/>
            </a:xfrm>
            <a:custGeom>
              <a:avLst/>
              <a:gdLst/>
              <a:ahLst/>
              <a:cxnLst/>
              <a:rect l="l" t="t" r="r" b="b"/>
              <a:pathLst>
                <a:path w="2041" h="4635" extrusionOk="0">
                  <a:moveTo>
                    <a:pt x="759" y="698"/>
                  </a:moveTo>
                  <a:lnTo>
                    <a:pt x="759" y="1825"/>
                  </a:lnTo>
                  <a:cubicBezTo>
                    <a:pt x="534" y="1661"/>
                    <a:pt x="380" y="1497"/>
                    <a:pt x="380" y="1221"/>
                  </a:cubicBezTo>
                  <a:cubicBezTo>
                    <a:pt x="370" y="975"/>
                    <a:pt x="523" y="759"/>
                    <a:pt x="759" y="698"/>
                  </a:cubicBezTo>
                  <a:close/>
                  <a:moveTo>
                    <a:pt x="926" y="662"/>
                  </a:moveTo>
                  <a:cubicBezTo>
                    <a:pt x="938" y="662"/>
                    <a:pt x="951" y="664"/>
                    <a:pt x="964" y="667"/>
                  </a:cubicBezTo>
                  <a:cubicBezTo>
                    <a:pt x="981" y="664"/>
                    <a:pt x="998" y="663"/>
                    <a:pt x="1015" y="663"/>
                  </a:cubicBezTo>
                  <a:cubicBezTo>
                    <a:pt x="1063" y="663"/>
                    <a:pt x="1114" y="672"/>
                    <a:pt x="1159" y="687"/>
                  </a:cubicBezTo>
                  <a:lnTo>
                    <a:pt x="1159" y="2071"/>
                  </a:lnTo>
                  <a:cubicBezTo>
                    <a:pt x="1046" y="2010"/>
                    <a:pt x="944" y="1948"/>
                    <a:pt x="851" y="1887"/>
                  </a:cubicBezTo>
                  <a:lnTo>
                    <a:pt x="851" y="667"/>
                  </a:lnTo>
                  <a:cubicBezTo>
                    <a:pt x="879" y="667"/>
                    <a:pt x="902" y="662"/>
                    <a:pt x="926" y="662"/>
                  </a:cubicBezTo>
                  <a:close/>
                  <a:moveTo>
                    <a:pt x="1251" y="2717"/>
                  </a:moveTo>
                  <a:cubicBezTo>
                    <a:pt x="1477" y="2892"/>
                    <a:pt x="1620" y="3076"/>
                    <a:pt x="1620" y="3343"/>
                  </a:cubicBezTo>
                  <a:cubicBezTo>
                    <a:pt x="1641" y="3599"/>
                    <a:pt x="1487" y="3835"/>
                    <a:pt x="1251" y="3937"/>
                  </a:cubicBezTo>
                  <a:lnTo>
                    <a:pt x="1251" y="2717"/>
                  </a:lnTo>
                  <a:close/>
                  <a:moveTo>
                    <a:pt x="851" y="2451"/>
                  </a:moveTo>
                  <a:lnTo>
                    <a:pt x="872" y="2471"/>
                  </a:lnTo>
                  <a:cubicBezTo>
                    <a:pt x="974" y="2533"/>
                    <a:pt x="1067" y="2584"/>
                    <a:pt x="1159" y="2646"/>
                  </a:cubicBezTo>
                  <a:lnTo>
                    <a:pt x="1159" y="3958"/>
                  </a:lnTo>
                  <a:cubicBezTo>
                    <a:pt x="1108" y="3968"/>
                    <a:pt x="1056" y="3978"/>
                    <a:pt x="1005" y="3978"/>
                  </a:cubicBezTo>
                  <a:cubicBezTo>
                    <a:pt x="954" y="3978"/>
                    <a:pt x="903" y="3968"/>
                    <a:pt x="851" y="3968"/>
                  </a:cubicBezTo>
                  <a:lnTo>
                    <a:pt x="851" y="2451"/>
                  </a:lnTo>
                  <a:close/>
                  <a:moveTo>
                    <a:pt x="749" y="1"/>
                  </a:moveTo>
                  <a:lnTo>
                    <a:pt x="749" y="585"/>
                  </a:lnTo>
                  <a:cubicBezTo>
                    <a:pt x="349" y="646"/>
                    <a:pt x="21" y="923"/>
                    <a:pt x="21" y="1405"/>
                  </a:cubicBezTo>
                  <a:cubicBezTo>
                    <a:pt x="21" y="1887"/>
                    <a:pt x="349" y="2153"/>
                    <a:pt x="749" y="2399"/>
                  </a:cubicBezTo>
                  <a:lnTo>
                    <a:pt x="749" y="3958"/>
                  </a:lnTo>
                  <a:cubicBezTo>
                    <a:pt x="318" y="3835"/>
                    <a:pt x="154" y="3394"/>
                    <a:pt x="124" y="2902"/>
                  </a:cubicBezTo>
                  <a:lnTo>
                    <a:pt x="11" y="2902"/>
                  </a:lnTo>
                  <a:cubicBezTo>
                    <a:pt x="11" y="3568"/>
                    <a:pt x="11" y="3845"/>
                    <a:pt x="1" y="4040"/>
                  </a:cubicBezTo>
                  <a:lnTo>
                    <a:pt x="103" y="4040"/>
                  </a:lnTo>
                  <a:cubicBezTo>
                    <a:pt x="124" y="3906"/>
                    <a:pt x="154" y="3835"/>
                    <a:pt x="216" y="3835"/>
                  </a:cubicBezTo>
                  <a:cubicBezTo>
                    <a:pt x="267" y="3845"/>
                    <a:pt x="329" y="3865"/>
                    <a:pt x="370" y="3906"/>
                  </a:cubicBezTo>
                  <a:cubicBezTo>
                    <a:pt x="493" y="3978"/>
                    <a:pt x="616" y="4029"/>
                    <a:pt x="749" y="4060"/>
                  </a:cubicBezTo>
                  <a:lnTo>
                    <a:pt x="749" y="4624"/>
                  </a:lnTo>
                  <a:lnTo>
                    <a:pt x="851" y="4624"/>
                  </a:lnTo>
                  <a:lnTo>
                    <a:pt x="851" y="4060"/>
                  </a:lnTo>
                  <a:cubicBezTo>
                    <a:pt x="903" y="4070"/>
                    <a:pt x="964" y="4070"/>
                    <a:pt x="1026" y="4070"/>
                  </a:cubicBezTo>
                  <a:lnTo>
                    <a:pt x="1159" y="4070"/>
                  </a:lnTo>
                  <a:lnTo>
                    <a:pt x="1159" y="4634"/>
                  </a:lnTo>
                  <a:lnTo>
                    <a:pt x="1251" y="4634"/>
                  </a:lnTo>
                  <a:lnTo>
                    <a:pt x="1251" y="4060"/>
                  </a:lnTo>
                  <a:cubicBezTo>
                    <a:pt x="1702" y="3978"/>
                    <a:pt x="2041" y="3681"/>
                    <a:pt x="2041" y="3158"/>
                  </a:cubicBezTo>
                  <a:cubicBezTo>
                    <a:pt x="2041" y="2676"/>
                    <a:pt x="1713" y="2420"/>
                    <a:pt x="1251" y="2133"/>
                  </a:cubicBezTo>
                  <a:lnTo>
                    <a:pt x="1251" y="718"/>
                  </a:lnTo>
                  <a:cubicBezTo>
                    <a:pt x="1579" y="851"/>
                    <a:pt x="1723" y="1221"/>
                    <a:pt x="1743" y="1579"/>
                  </a:cubicBezTo>
                  <a:lnTo>
                    <a:pt x="1856" y="1579"/>
                  </a:lnTo>
                  <a:cubicBezTo>
                    <a:pt x="1856" y="985"/>
                    <a:pt x="1866" y="780"/>
                    <a:pt x="1877" y="605"/>
                  </a:cubicBezTo>
                  <a:lnTo>
                    <a:pt x="1764" y="605"/>
                  </a:lnTo>
                  <a:cubicBezTo>
                    <a:pt x="1754" y="749"/>
                    <a:pt x="1723" y="821"/>
                    <a:pt x="1661" y="821"/>
                  </a:cubicBezTo>
                  <a:cubicBezTo>
                    <a:pt x="1600" y="810"/>
                    <a:pt x="1549" y="790"/>
                    <a:pt x="1508" y="749"/>
                  </a:cubicBezTo>
                  <a:cubicBezTo>
                    <a:pt x="1426" y="698"/>
                    <a:pt x="1333" y="657"/>
                    <a:pt x="1251" y="626"/>
                  </a:cubicBezTo>
                  <a:lnTo>
                    <a:pt x="1251" y="1"/>
                  </a:lnTo>
                  <a:lnTo>
                    <a:pt x="1149" y="1"/>
                  </a:lnTo>
                  <a:lnTo>
                    <a:pt x="1149" y="605"/>
                  </a:lnTo>
                  <a:cubicBezTo>
                    <a:pt x="1096" y="590"/>
                    <a:pt x="1038" y="581"/>
                    <a:pt x="983" y="581"/>
                  </a:cubicBezTo>
                  <a:cubicBezTo>
                    <a:pt x="962" y="581"/>
                    <a:pt x="942" y="582"/>
                    <a:pt x="923" y="585"/>
                  </a:cubicBezTo>
                  <a:lnTo>
                    <a:pt x="851" y="58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6" name="Picture 1135">
            <a:extLst>
              <a:ext uri="{FF2B5EF4-FFF2-40B4-BE49-F238E27FC236}">
                <a16:creationId xmlns:a16="http://schemas.microsoft.com/office/drawing/2014/main" id="{7FF506CA-D471-7C72-19A7-E3E30564D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0625" l="9961" r="89844">
                        <a14:foregroundMark x1="33203" y1="10547" x2="45703" y2="19531"/>
                        <a14:foregroundMark x1="52344" y1="16406" x2="52344" y2="16406"/>
                        <a14:foregroundMark x1="48828" y1="15430" x2="48828" y2="15430"/>
                        <a14:foregroundMark x1="43945" y1="30664" x2="43945" y2="30664"/>
                        <a14:foregroundMark x1="33203" y1="90625" x2="33203" y2="90625"/>
                        <a14:foregroundMark x1="40820" y1="88477" x2="40820" y2="88477"/>
                        <a14:foregroundMark x1="28320" y1="88477" x2="48828" y2="88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9864" y="1519361"/>
            <a:ext cx="1451561" cy="1451561"/>
          </a:xfrm>
          <a:prstGeom prst="rect">
            <a:avLst/>
          </a:prstGeom>
        </p:spPr>
      </p:pic>
      <p:grpSp>
        <p:nvGrpSpPr>
          <p:cNvPr id="1137" name="Google Shape;258;p17">
            <a:extLst>
              <a:ext uri="{FF2B5EF4-FFF2-40B4-BE49-F238E27FC236}">
                <a16:creationId xmlns:a16="http://schemas.microsoft.com/office/drawing/2014/main" id="{2B67B3C1-3A07-F5AE-FD4C-FA0AFA449947}"/>
              </a:ext>
            </a:extLst>
          </p:cNvPr>
          <p:cNvGrpSpPr/>
          <p:nvPr/>
        </p:nvGrpSpPr>
        <p:grpSpPr>
          <a:xfrm>
            <a:off x="236166" y="2908707"/>
            <a:ext cx="1302095" cy="205800"/>
            <a:chOff x="6359610" y="3599742"/>
            <a:chExt cx="1302095" cy="205800"/>
          </a:xfrm>
        </p:grpSpPr>
        <p:sp>
          <p:nvSpPr>
            <p:cNvPr id="1138" name="Google Shape;259;p17">
              <a:extLst>
                <a:ext uri="{FF2B5EF4-FFF2-40B4-BE49-F238E27FC236}">
                  <a16:creationId xmlns:a16="http://schemas.microsoft.com/office/drawing/2014/main" id="{616840FD-ADC5-FCA0-62C3-703993B218D6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39" name="Google Shape;260;p17">
              <a:extLst>
                <a:ext uri="{FF2B5EF4-FFF2-40B4-BE49-F238E27FC236}">
                  <a16:creationId xmlns:a16="http://schemas.microsoft.com/office/drawing/2014/main" id="{80E0B7E1-2765-558B-F109-30CB3BE850AF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0" name="Google Shape;261;p17">
              <a:extLst>
                <a:ext uri="{FF2B5EF4-FFF2-40B4-BE49-F238E27FC236}">
                  <a16:creationId xmlns:a16="http://schemas.microsoft.com/office/drawing/2014/main" id="{2D9FA9EC-FE38-5F02-4CFC-39284BDAB758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1" name="Google Shape;262;p17">
              <a:extLst>
                <a:ext uri="{FF2B5EF4-FFF2-40B4-BE49-F238E27FC236}">
                  <a16:creationId xmlns:a16="http://schemas.microsoft.com/office/drawing/2014/main" id="{C1BE12DB-F3F0-9067-1144-FCCFA7D1D0B0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2" name="Google Shape;263;p17">
              <a:extLst>
                <a:ext uri="{FF2B5EF4-FFF2-40B4-BE49-F238E27FC236}">
                  <a16:creationId xmlns:a16="http://schemas.microsoft.com/office/drawing/2014/main" id="{B6D7CCDA-B4BC-BBC9-3695-1A9F0D775D40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143" name="Google Shape;265;p17">
              <a:extLst>
                <a:ext uri="{FF2B5EF4-FFF2-40B4-BE49-F238E27FC236}">
                  <a16:creationId xmlns:a16="http://schemas.microsoft.com/office/drawing/2014/main" id="{5477675D-8BEB-B2E7-1E30-AFACBA1E99B8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4" name="Google Shape;266;p17">
            <a:extLst>
              <a:ext uri="{FF2B5EF4-FFF2-40B4-BE49-F238E27FC236}">
                <a16:creationId xmlns:a16="http://schemas.microsoft.com/office/drawing/2014/main" id="{903FF722-F064-F839-BC15-B796B12818AB}"/>
              </a:ext>
            </a:extLst>
          </p:cNvPr>
          <p:cNvGrpSpPr/>
          <p:nvPr/>
        </p:nvGrpSpPr>
        <p:grpSpPr>
          <a:xfrm>
            <a:off x="218467" y="3108724"/>
            <a:ext cx="1319794" cy="205800"/>
            <a:chOff x="6341911" y="3920857"/>
            <a:chExt cx="1319794" cy="205800"/>
          </a:xfrm>
        </p:grpSpPr>
        <p:sp>
          <p:nvSpPr>
            <p:cNvPr id="1145" name="Google Shape;267;p17">
              <a:extLst>
                <a:ext uri="{FF2B5EF4-FFF2-40B4-BE49-F238E27FC236}">
                  <a16:creationId xmlns:a16="http://schemas.microsoft.com/office/drawing/2014/main" id="{96BD2283-A407-2773-D98E-2222D621AB0B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6" name="Google Shape;268;p17">
              <a:extLst>
                <a:ext uri="{FF2B5EF4-FFF2-40B4-BE49-F238E27FC236}">
                  <a16:creationId xmlns:a16="http://schemas.microsoft.com/office/drawing/2014/main" id="{DD3E7364-B3AE-3AF6-03B9-0E54749479EC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7" name="Google Shape;269;p17">
              <a:extLst>
                <a:ext uri="{FF2B5EF4-FFF2-40B4-BE49-F238E27FC236}">
                  <a16:creationId xmlns:a16="http://schemas.microsoft.com/office/drawing/2014/main" id="{4ABF72D8-D1BA-3E39-A514-B04E96569057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8" name="Google Shape;270;p17">
              <a:extLst>
                <a:ext uri="{FF2B5EF4-FFF2-40B4-BE49-F238E27FC236}">
                  <a16:creationId xmlns:a16="http://schemas.microsoft.com/office/drawing/2014/main" id="{FF7EF4AD-5A54-506D-10ED-757BC8089DA5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49" name="Google Shape;271;p17">
              <a:extLst>
                <a:ext uri="{FF2B5EF4-FFF2-40B4-BE49-F238E27FC236}">
                  <a16:creationId xmlns:a16="http://schemas.microsoft.com/office/drawing/2014/main" id="{5609AFF9-F087-6CE9-03A0-F5F914811AE0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0" name="Google Shape;273;p17">
              <a:extLst>
                <a:ext uri="{FF2B5EF4-FFF2-40B4-BE49-F238E27FC236}">
                  <a16:creationId xmlns:a16="http://schemas.microsoft.com/office/drawing/2014/main" id="{62BFD675-7455-34DE-D1D3-A5C882096CB9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1" name="Google Shape;266;p17">
            <a:extLst>
              <a:ext uri="{FF2B5EF4-FFF2-40B4-BE49-F238E27FC236}">
                <a16:creationId xmlns:a16="http://schemas.microsoft.com/office/drawing/2014/main" id="{5448EFF5-560B-A776-2C26-61ACAFFECEBC}"/>
              </a:ext>
            </a:extLst>
          </p:cNvPr>
          <p:cNvGrpSpPr/>
          <p:nvPr/>
        </p:nvGrpSpPr>
        <p:grpSpPr>
          <a:xfrm>
            <a:off x="218467" y="3322354"/>
            <a:ext cx="1319794" cy="205800"/>
            <a:chOff x="6341911" y="3920857"/>
            <a:chExt cx="1319794" cy="205800"/>
          </a:xfrm>
        </p:grpSpPr>
        <p:sp>
          <p:nvSpPr>
            <p:cNvPr id="1152" name="Google Shape;267;p17">
              <a:extLst>
                <a:ext uri="{FF2B5EF4-FFF2-40B4-BE49-F238E27FC236}">
                  <a16:creationId xmlns:a16="http://schemas.microsoft.com/office/drawing/2014/main" id="{6195FBFA-1970-8B2A-7B97-7AE5E40DD599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3" name="Google Shape;268;p17">
              <a:extLst>
                <a:ext uri="{FF2B5EF4-FFF2-40B4-BE49-F238E27FC236}">
                  <a16:creationId xmlns:a16="http://schemas.microsoft.com/office/drawing/2014/main" id="{5CD05117-70BC-EC9D-DBAC-8EED1F882E93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4" name="Google Shape;269;p17">
              <a:extLst>
                <a:ext uri="{FF2B5EF4-FFF2-40B4-BE49-F238E27FC236}">
                  <a16:creationId xmlns:a16="http://schemas.microsoft.com/office/drawing/2014/main" id="{F66A40AD-F0F3-1B2D-1714-5731A1F38DAA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5" name="Google Shape;270;p17">
              <a:extLst>
                <a:ext uri="{FF2B5EF4-FFF2-40B4-BE49-F238E27FC236}">
                  <a16:creationId xmlns:a16="http://schemas.microsoft.com/office/drawing/2014/main" id="{C2F09A54-0916-17AF-5DFB-4CD4F4127D29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6" name="Google Shape;271;p17">
              <a:extLst>
                <a:ext uri="{FF2B5EF4-FFF2-40B4-BE49-F238E27FC236}">
                  <a16:creationId xmlns:a16="http://schemas.microsoft.com/office/drawing/2014/main" id="{E2EA0894-EB1E-3CF1-7CA2-AF804FDDF871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7" name="Google Shape;273;p17">
              <a:extLst>
                <a:ext uri="{FF2B5EF4-FFF2-40B4-BE49-F238E27FC236}">
                  <a16:creationId xmlns:a16="http://schemas.microsoft.com/office/drawing/2014/main" id="{3E3561F5-1C22-998F-8060-901909D95F96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8" name="Google Shape;258;p17">
            <a:extLst>
              <a:ext uri="{FF2B5EF4-FFF2-40B4-BE49-F238E27FC236}">
                <a16:creationId xmlns:a16="http://schemas.microsoft.com/office/drawing/2014/main" id="{0636D190-75F3-27AE-2C41-1C44B6C1797F}"/>
              </a:ext>
            </a:extLst>
          </p:cNvPr>
          <p:cNvGrpSpPr/>
          <p:nvPr/>
        </p:nvGrpSpPr>
        <p:grpSpPr>
          <a:xfrm>
            <a:off x="1961500" y="2908707"/>
            <a:ext cx="1302095" cy="205800"/>
            <a:chOff x="6359610" y="3599742"/>
            <a:chExt cx="1302095" cy="205800"/>
          </a:xfrm>
        </p:grpSpPr>
        <p:sp>
          <p:nvSpPr>
            <p:cNvPr id="1159" name="Google Shape;259;p17">
              <a:extLst>
                <a:ext uri="{FF2B5EF4-FFF2-40B4-BE49-F238E27FC236}">
                  <a16:creationId xmlns:a16="http://schemas.microsoft.com/office/drawing/2014/main" id="{637FD9E4-F894-2DE6-FCBB-1C463C853822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0" name="Google Shape;260;p17">
              <a:extLst>
                <a:ext uri="{FF2B5EF4-FFF2-40B4-BE49-F238E27FC236}">
                  <a16:creationId xmlns:a16="http://schemas.microsoft.com/office/drawing/2014/main" id="{F99D3124-3272-D225-AC52-2D6DB551CDE4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1" name="Google Shape;261;p17">
              <a:extLst>
                <a:ext uri="{FF2B5EF4-FFF2-40B4-BE49-F238E27FC236}">
                  <a16:creationId xmlns:a16="http://schemas.microsoft.com/office/drawing/2014/main" id="{64E2B948-9CCF-0BBB-4ACF-CC7A2246D710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2" name="Google Shape;262;p17">
              <a:extLst>
                <a:ext uri="{FF2B5EF4-FFF2-40B4-BE49-F238E27FC236}">
                  <a16:creationId xmlns:a16="http://schemas.microsoft.com/office/drawing/2014/main" id="{644C763E-8581-F8CA-F2ED-E26052712FA2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3" name="Google Shape;263;p17">
              <a:extLst>
                <a:ext uri="{FF2B5EF4-FFF2-40B4-BE49-F238E27FC236}">
                  <a16:creationId xmlns:a16="http://schemas.microsoft.com/office/drawing/2014/main" id="{72A66DD8-8B4D-4A3B-5BBA-509E857A08E3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164" name="Google Shape;265;p17">
              <a:extLst>
                <a:ext uri="{FF2B5EF4-FFF2-40B4-BE49-F238E27FC236}">
                  <a16:creationId xmlns:a16="http://schemas.microsoft.com/office/drawing/2014/main" id="{3CFCA8A6-46A1-6DEA-A661-ED6F2A52B0B2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5" name="Google Shape;266;p17">
            <a:extLst>
              <a:ext uri="{FF2B5EF4-FFF2-40B4-BE49-F238E27FC236}">
                <a16:creationId xmlns:a16="http://schemas.microsoft.com/office/drawing/2014/main" id="{796D2FF9-1E34-97EE-96A3-0B85E0071CA4}"/>
              </a:ext>
            </a:extLst>
          </p:cNvPr>
          <p:cNvGrpSpPr/>
          <p:nvPr/>
        </p:nvGrpSpPr>
        <p:grpSpPr>
          <a:xfrm>
            <a:off x="1943801" y="3108724"/>
            <a:ext cx="1319794" cy="205800"/>
            <a:chOff x="6341911" y="3920857"/>
            <a:chExt cx="1319794" cy="205800"/>
          </a:xfrm>
        </p:grpSpPr>
        <p:sp>
          <p:nvSpPr>
            <p:cNvPr id="1166" name="Google Shape;267;p17">
              <a:extLst>
                <a:ext uri="{FF2B5EF4-FFF2-40B4-BE49-F238E27FC236}">
                  <a16:creationId xmlns:a16="http://schemas.microsoft.com/office/drawing/2014/main" id="{1CFE1859-69E5-5A20-7191-41715FCCE7E1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7" name="Google Shape;268;p17">
              <a:extLst>
                <a:ext uri="{FF2B5EF4-FFF2-40B4-BE49-F238E27FC236}">
                  <a16:creationId xmlns:a16="http://schemas.microsoft.com/office/drawing/2014/main" id="{2EE4896F-32E8-DC5C-C970-35B90F1EF2E1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8" name="Google Shape;269;p17">
              <a:extLst>
                <a:ext uri="{FF2B5EF4-FFF2-40B4-BE49-F238E27FC236}">
                  <a16:creationId xmlns:a16="http://schemas.microsoft.com/office/drawing/2014/main" id="{7F8AF5FA-8C8A-1904-F49F-BE5CC8CFCDD9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69" name="Google Shape;270;p17">
              <a:extLst>
                <a:ext uri="{FF2B5EF4-FFF2-40B4-BE49-F238E27FC236}">
                  <a16:creationId xmlns:a16="http://schemas.microsoft.com/office/drawing/2014/main" id="{4C5C03D2-E79E-A2F0-BCE6-5CE563ED46CB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0" name="Google Shape;271;p17">
              <a:extLst>
                <a:ext uri="{FF2B5EF4-FFF2-40B4-BE49-F238E27FC236}">
                  <a16:creationId xmlns:a16="http://schemas.microsoft.com/office/drawing/2014/main" id="{E498F76A-62CD-2AB9-B714-00ED2E7A7494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1" name="Google Shape;273;p17">
              <a:extLst>
                <a:ext uri="{FF2B5EF4-FFF2-40B4-BE49-F238E27FC236}">
                  <a16:creationId xmlns:a16="http://schemas.microsoft.com/office/drawing/2014/main" id="{805AB191-4B5D-8308-1333-8E1C46099A77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2" name="Google Shape;266;p17">
            <a:extLst>
              <a:ext uri="{FF2B5EF4-FFF2-40B4-BE49-F238E27FC236}">
                <a16:creationId xmlns:a16="http://schemas.microsoft.com/office/drawing/2014/main" id="{966B0A8F-1E70-43B2-A69A-46153BB86EF5}"/>
              </a:ext>
            </a:extLst>
          </p:cNvPr>
          <p:cNvGrpSpPr/>
          <p:nvPr/>
        </p:nvGrpSpPr>
        <p:grpSpPr>
          <a:xfrm>
            <a:off x="1943801" y="3322354"/>
            <a:ext cx="1319794" cy="205800"/>
            <a:chOff x="6341911" y="3920857"/>
            <a:chExt cx="1319794" cy="205800"/>
          </a:xfrm>
        </p:grpSpPr>
        <p:sp>
          <p:nvSpPr>
            <p:cNvPr id="1173" name="Google Shape;267;p17">
              <a:extLst>
                <a:ext uri="{FF2B5EF4-FFF2-40B4-BE49-F238E27FC236}">
                  <a16:creationId xmlns:a16="http://schemas.microsoft.com/office/drawing/2014/main" id="{D333E98D-CBC5-6B71-99AC-839379EA2DEB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4" name="Google Shape;268;p17">
              <a:extLst>
                <a:ext uri="{FF2B5EF4-FFF2-40B4-BE49-F238E27FC236}">
                  <a16:creationId xmlns:a16="http://schemas.microsoft.com/office/drawing/2014/main" id="{8C7B5ED7-45DE-D1DE-727A-1DDF01D77706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5" name="Google Shape;269;p17">
              <a:extLst>
                <a:ext uri="{FF2B5EF4-FFF2-40B4-BE49-F238E27FC236}">
                  <a16:creationId xmlns:a16="http://schemas.microsoft.com/office/drawing/2014/main" id="{0722A984-EDC4-4825-7153-196CE2BB9C49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6" name="Google Shape;270;p17">
              <a:extLst>
                <a:ext uri="{FF2B5EF4-FFF2-40B4-BE49-F238E27FC236}">
                  <a16:creationId xmlns:a16="http://schemas.microsoft.com/office/drawing/2014/main" id="{740A371E-1E68-993D-9B99-37E51E1B59B5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7" name="Google Shape;271;p17">
              <a:extLst>
                <a:ext uri="{FF2B5EF4-FFF2-40B4-BE49-F238E27FC236}">
                  <a16:creationId xmlns:a16="http://schemas.microsoft.com/office/drawing/2014/main" id="{15B3C231-3618-5B53-B5A1-02B8FF5DD76E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78" name="Google Shape;273;p17">
              <a:extLst>
                <a:ext uri="{FF2B5EF4-FFF2-40B4-BE49-F238E27FC236}">
                  <a16:creationId xmlns:a16="http://schemas.microsoft.com/office/drawing/2014/main" id="{15B6D84E-00DB-70C0-E2DF-558E6A1A1E90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9" name="Google Shape;258;p17">
            <a:extLst>
              <a:ext uri="{FF2B5EF4-FFF2-40B4-BE49-F238E27FC236}">
                <a16:creationId xmlns:a16="http://schemas.microsoft.com/office/drawing/2014/main" id="{7DDF1833-8A17-885E-26DA-F8524504FD72}"/>
              </a:ext>
            </a:extLst>
          </p:cNvPr>
          <p:cNvGrpSpPr/>
          <p:nvPr/>
        </p:nvGrpSpPr>
        <p:grpSpPr>
          <a:xfrm>
            <a:off x="3783959" y="2908707"/>
            <a:ext cx="1302095" cy="205800"/>
            <a:chOff x="6359610" y="3599742"/>
            <a:chExt cx="1302095" cy="205800"/>
          </a:xfrm>
        </p:grpSpPr>
        <p:sp>
          <p:nvSpPr>
            <p:cNvPr id="1180" name="Google Shape;265;p17">
              <a:extLst>
                <a:ext uri="{FF2B5EF4-FFF2-40B4-BE49-F238E27FC236}">
                  <a16:creationId xmlns:a16="http://schemas.microsoft.com/office/drawing/2014/main" id="{E7403675-2212-3164-6DC5-10168F21E05A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1" name="Google Shape;259;p17">
              <a:extLst>
                <a:ext uri="{FF2B5EF4-FFF2-40B4-BE49-F238E27FC236}">
                  <a16:creationId xmlns:a16="http://schemas.microsoft.com/office/drawing/2014/main" id="{87F2D913-5552-DFDF-F59D-2D7D4E1BEFE8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2" name="Google Shape;260;p17">
              <a:extLst>
                <a:ext uri="{FF2B5EF4-FFF2-40B4-BE49-F238E27FC236}">
                  <a16:creationId xmlns:a16="http://schemas.microsoft.com/office/drawing/2014/main" id="{51A19B01-CD33-AEA8-F861-A40DE96E4AA4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3" name="Google Shape;261;p17">
              <a:extLst>
                <a:ext uri="{FF2B5EF4-FFF2-40B4-BE49-F238E27FC236}">
                  <a16:creationId xmlns:a16="http://schemas.microsoft.com/office/drawing/2014/main" id="{29BF1C1F-C7E3-CE44-6F59-FDE2D3D21B9F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4" name="Google Shape;262;p17">
              <a:extLst>
                <a:ext uri="{FF2B5EF4-FFF2-40B4-BE49-F238E27FC236}">
                  <a16:creationId xmlns:a16="http://schemas.microsoft.com/office/drawing/2014/main" id="{2A033F08-0994-34A8-8AB1-136F4FB4F557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5" name="Google Shape;263;p17">
              <a:extLst>
                <a:ext uri="{FF2B5EF4-FFF2-40B4-BE49-F238E27FC236}">
                  <a16:creationId xmlns:a16="http://schemas.microsoft.com/office/drawing/2014/main" id="{8D25C91D-5B7D-3997-53CD-DC9E12232235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grpSp>
        <p:nvGrpSpPr>
          <p:cNvPr id="1186" name="Google Shape;266;p17">
            <a:extLst>
              <a:ext uri="{FF2B5EF4-FFF2-40B4-BE49-F238E27FC236}">
                <a16:creationId xmlns:a16="http://schemas.microsoft.com/office/drawing/2014/main" id="{7A654CF7-8E93-A2FC-35FE-D67F2D3418D6}"/>
              </a:ext>
            </a:extLst>
          </p:cNvPr>
          <p:cNvGrpSpPr/>
          <p:nvPr/>
        </p:nvGrpSpPr>
        <p:grpSpPr>
          <a:xfrm>
            <a:off x="3766260" y="3108724"/>
            <a:ext cx="1319794" cy="205800"/>
            <a:chOff x="6341911" y="3920857"/>
            <a:chExt cx="1319794" cy="205800"/>
          </a:xfrm>
        </p:grpSpPr>
        <p:sp>
          <p:nvSpPr>
            <p:cNvPr id="1187" name="Google Shape;267;p17">
              <a:extLst>
                <a:ext uri="{FF2B5EF4-FFF2-40B4-BE49-F238E27FC236}">
                  <a16:creationId xmlns:a16="http://schemas.microsoft.com/office/drawing/2014/main" id="{545A2449-0939-F2A4-09EC-05B7AB66F1B3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8" name="Google Shape;268;p17">
              <a:extLst>
                <a:ext uri="{FF2B5EF4-FFF2-40B4-BE49-F238E27FC236}">
                  <a16:creationId xmlns:a16="http://schemas.microsoft.com/office/drawing/2014/main" id="{E77976A3-4DFA-D7CD-2A45-97C47B7DA634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89" name="Google Shape;269;p17">
              <a:extLst>
                <a:ext uri="{FF2B5EF4-FFF2-40B4-BE49-F238E27FC236}">
                  <a16:creationId xmlns:a16="http://schemas.microsoft.com/office/drawing/2014/main" id="{191C56F3-7D8B-9D7C-EBD6-3056E0C5BFE8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0" name="Google Shape;270;p17">
              <a:extLst>
                <a:ext uri="{FF2B5EF4-FFF2-40B4-BE49-F238E27FC236}">
                  <a16:creationId xmlns:a16="http://schemas.microsoft.com/office/drawing/2014/main" id="{54B03890-3CA6-1C5E-6BC6-7B56E176C83D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1" name="Google Shape;271;p17">
              <a:extLst>
                <a:ext uri="{FF2B5EF4-FFF2-40B4-BE49-F238E27FC236}">
                  <a16:creationId xmlns:a16="http://schemas.microsoft.com/office/drawing/2014/main" id="{8AA38E1D-76D9-89DA-DEC6-72770ADAA45D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192" name="Google Shape;273;p17">
              <a:extLst>
                <a:ext uri="{FF2B5EF4-FFF2-40B4-BE49-F238E27FC236}">
                  <a16:creationId xmlns:a16="http://schemas.microsoft.com/office/drawing/2014/main" id="{8370BC69-A924-ACEC-7EEC-3482AD349ED0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3" name="Google Shape;266;p17">
            <a:extLst>
              <a:ext uri="{FF2B5EF4-FFF2-40B4-BE49-F238E27FC236}">
                <a16:creationId xmlns:a16="http://schemas.microsoft.com/office/drawing/2014/main" id="{D327B0CD-AF72-46D3-8913-BA9EBAE705FF}"/>
              </a:ext>
            </a:extLst>
          </p:cNvPr>
          <p:cNvGrpSpPr/>
          <p:nvPr/>
        </p:nvGrpSpPr>
        <p:grpSpPr>
          <a:xfrm>
            <a:off x="3766260" y="3322354"/>
            <a:ext cx="1319794" cy="205800"/>
            <a:chOff x="6341911" y="3920857"/>
            <a:chExt cx="1319794" cy="205800"/>
          </a:xfrm>
        </p:grpSpPr>
        <p:sp>
          <p:nvSpPr>
            <p:cNvPr id="1194" name="Google Shape;267;p17">
              <a:extLst>
                <a:ext uri="{FF2B5EF4-FFF2-40B4-BE49-F238E27FC236}">
                  <a16:creationId xmlns:a16="http://schemas.microsoft.com/office/drawing/2014/main" id="{AABA3D25-EB0D-E804-6BD3-E599E57ACCB9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5" name="Google Shape;268;p17">
              <a:extLst>
                <a:ext uri="{FF2B5EF4-FFF2-40B4-BE49-F238E27FC236}">
                  <a16:creationId xmlns:a16="http://schemas.microsoft.com/office/drawing/2014/main" id="{B19F85DD-430B-9E55-0346-EDCDFB17F545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6" name="Google Shape;269;p17">
              <a:extLst>
                <a:ext uri="{FF2B5EF4-FFF2-40B4-BE49-F238E27FC236}">
                  <a16:creationId xmlns:a16="http://schemas.microsoft.com/office/drawing/2014/main" id="{91D096F4-E703-4B38-C647-C1442B7753DD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7" name="Google Shape;270;p17">
              <a:extLst>
                <a:ext uri="{FF2B5EF4-FFF2-40B4-BE49-F238E27FC236}">
                  <a16:creationId xmlns:a16="http://schemas.microsoft.com/office/drawing/2014/main" id="{C4F34BE2-9591-523A-743A-FE1CB6FD420E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8" name="Google Shape;271;p17">
              <a:extLst>
                <a:ext uri="{FF2B5EF4-FFF2-40B4-BE49-F238E27FC236}">
                  <a16:creationId xmlns:a16="http://schemas.microsoft.com/office/drawing/2014/main" id="{42372D03-DC79-50FC-AD3B-F033820C56FF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99" name="Google Shape;273;p17">
              <a:extLst>
                <a:ext uri="{FF2B5EF4-FFF2-40B4-BE49-F238E27FC236}">
                  <a16:creationId xmlns:a16="http://schemas.microsoft.com/office/drawing/2014/main" id="{040811B4-4DE2-2CD5-E68B-1780E898DD20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0" name="Google Shape;258;p17">
            <a:extLst>
              <a:ext uri="{FF2B5EF4-FFF2-40B4-BE49-F238E27FC236}">
                <a16:creationId xmlns:a16="http://schemas.microsoft.com/office/drawing/2014/main" id="{7CC06E10-DC1D-521A-B4CA-A8681A0C67B8}"/>
              </a:ext>
            </a:extLst>
          </p:cNvPr>
          <p:cNvGrpSpPr/>
          <p:nvPr/>
        </p:nvGrpSpPr>
        <p:grpSpPr>
          <a:xfrm>
            <a:off x="5660582" y="2908707"/>
            <a:ext cx="1302095" cy="205800"/>
            <a:chOff x="6359610" y="3599742"/>
            <a:chExt cx="1302095" cy="205800"/>
          </a:xfrm>
        </p:grpSpPr>
        <p:sp>
          <p:nvSpPr>
            <p:cNvPr id="1201" name="Google Shape;265;p17">
              <a:extLst>
                <a:ext uri="{FF2B5EF4-FFF2-40B4-BE49-F238E27FC236}">
                  <a16:creationId xmlns:a16="http://schemas.microsoft.com/office/drawing/2014/main" id="{F19C3439-7884-4F13-6A80-CCA01A2F9A66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2" name="Google Shape;259;p17">
              <a:extLst>
                <a:ext uri="{FF2B5EF4-FFF2-40B4-BE49-F238E27FC236}">
                  <a16:creationId xmlns:a16="http://schemas.microsoft.com/office/drawing/2014/main" id="{20613296-5640-C8BB-12B5-325E309A117D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3" name="Google Shape;260;p17">
              <a:extLst>
                <a:ext uri="{FF2B5EF4-FFF2-40B4-BE49-F238E27FC236}">
                  <a16:creationId xmlns:a16="http://schemas.microsoft.com/office/drawing/2014/main" id="{9B21F629-40A2-B7C5-A1B4-23FE8983E83F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4" name="Google Shape;261;p17">
              <a:extLst>
                <a:ext uri="{FF2B5EF4-FFF2-40B4-BE49-F238E27FC236}">
                  <a16:creationId xmlns:a16="http://schemas.microsoft.com/office/drawing/2014/main" id="{F24FD312-238B-1A64-8BEA-32F5D77113BE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5" name="Google Shape;262;p17">
              <a:extLst>
                <a:ext uri="{FF2B5EF4-FFF2-40B4-BE49-F238E27FC236}">
                  <a16:creationId xmlns:a16="http://schemas.microsoft.com/office/drawing/2014/main" id="{0AFEDB3B-760E-04B5-B755-5CCB2071A1A2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6" name="Google Shape;263;p17">
              <a:extLst>
                <a:ext uri="{FF2B5EF4-FFF2-40B4-BE49-F238E27FC236}">
                  <a16:creationId xmlns:a16="http://schemas.microsoft.com/office/drawing/2014/main" id="{AE49FE7B-931E-079D-D709-675EE0A5851D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grpSp>
        <p:nvGrpSpPr>
          <p:cNvPr id="1207" name="Google Shape;266;p17">
            <a:extLst>
              <a:ext uri="{FF2B5EF4-FFF2-40B4-BE49-F238E27FC236}">
                <a16:creationId xmlns:a16="http://schemas.microsoft.com/office/drawing/2014/main" id="{652DA4FF-12D9-F469-3618-A48AD2C67A0D}"/>
              </a:ext>
            </a:extLst>
          </p:cNvPr>
          <p:cNvGrpSpPr/>
          <p:nvPr/>
        </p:nvGrpSpPr>
        <p:grpSpPr>
          <a:xfrm>
            <a:off x="5642883" y="3108724"/>
            <a:ext cx="1319794" cy="205800"/>
            <a:chOff x="6341911" y="3920857"/>
            <a:chExt cx="1319794" cy="205800"/>
          </a:xfrm>
        </p:grpSpPr>
        <p:sp>
          <p:nvSpPr>
            <p:cNvPr id="1208" name="Google Shape;267;p17">
              <a:extLst>
                <a:ext uri="{FF2B5EF4-FFF2-40B4-BE49-F238E27FC236}">
                  <a16:creationId xmlns:a16="http://schemas.microsoft.com/office/drawing/2014/main" id="{4757C613-DD06-28C7-7E7C-7582C1B8FED0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09" name="Google Shape;268;p17">
              <a:extLst>
                <a:ext uri="{FF2B5EF4-FFF2-40B4-BE49-F238E27FC236}">
                  <a16:creationId xmlns:a16="http://schemas.microsoft.com/office/drawing/2014/main" id="{053514FF-4164-21ED-4D38-A56A8049B454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0" name="Google Shape;269;p17">
              <a:extLst>
                <a:ext uri="{FF2B5EF4-FFF2-40B4-BE49-F238E27FC236}">
                  <a16:creationId xmlns:a16="http://schemas.microsoft.com/office/drawing/2014/main" id="{5CA20D0C-1FBE-86C4-2B29-E55AA7D45B58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1" name="Google Shape;270;p17">
              <a:extLst>
                <a:ext uri="{FF2B5EF4-FFF2-40B4-BE49-F238E27FC236}">
                  <a16:creationId xmlns:a16="http://schemas.microsoft.com/office/drawing/2014/main" id="{353A2DB8-3941-49FA-49B7-E70AD71080BB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2" name="Google Shape;271;p17">
              <a:extLst>
                <a:ext uri="{FF2B5EF4-FFF2-40B4-BE49-F238E27FC236}">
                  <a16:creationId xmlns:a16="http://schemas.microsoft.com/office/drawing/2014/main" id="{A93C74F6-D08E-77CD-A9F3-F2A011450497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213" name="Google Shape;273;p17">
              <a:extLst>
                <a:ext uri="{FF2B5EF4-FFF2-40B4-BE49-F238E27FC236}">
                  <a16:creationId xmlns:a16="http://schemas.microsoft.com/office/drawing/2014/main" id="{3AD43EFA-96FA-5329-F151-A5831DE1C013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4" name="Google Shape;266;p17">
            <a:extLst>
              <a:ext uri="{FF2B5EF4-FFF2-40B4-BE49-F238E27FC236}">
                <a16:creationId xmlns:a16="http://schemas.microsoft.com/office/drawing/2014/main" id="{3A820706-8DB0-C7F9-D43A-8811E6F267E1}"/>
              </a:ext>
            </a:extLst>
          </p:cNvPr>
          <p:cNvGrpSpPr/>
          <p:nvPr/>
        </p:nvGrpSpPr>
        <p:grpSpPr>
          <a:xfrm>
            <a:off x="5642883" y="3322354"/>
            <a:ext cx="1319794" cy="205800"/>
            <a:chOff x="6341911" y="3920857"/>
            <a:chExt cx="1319794" cy="205800"/>
          </a:xfrm>
        </p:grpSpPr>
        <p:sp>
          <p:nvSpPr>
            <p:cNvPr id="1215" name="Google Shape;267;p17">
              <a:extLst>
                <a:ext uri="{FF2B5EF4-FFF2-40B4-BE49-F238E27FC236}">
                  <a16:creationId xmlns:a16="http://schemas.microsoft.com/office/drawing/2014/main" id="{61D9DA4A-76A1-6971-49FE-8EE2E92228F4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6" name="Google Shape;268;p17">
              <a:extLst>
                <a:ext uri="{FF2B5EF4-FFF2-40B4-BE49-F238E27FC236}">
                  <a16:creationId xmlns:a16="http://schemas.microsoft.com/office/drawing/2014/main" id="{6CE31775-5D71-19F0-5816-8240CAF339FC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7" name="Google Shape;269;p17">
              <a:extLst>
                <a:ext uri="{FF2B5EF4-FFF2-40B4-BE49-F238E27FC236}">
                  <a16:creationId xmlns:a16="http://schemas.microsoft.com/office/drawing/2014/main" id="{530BE0C2-83E0-AC8E-8931-DECE60043A6D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8" name="Google Shape;270;p17">
              <a:extLst>
                <a:ext uri="{FF2B5EF4-FFF2-40B4-BE49-F238E27FC236}">
                  <a16:creationId xmlns:a16="http://schemas.microsoft.com/office/drawing/2014/main" id="{A1BD2BCE-8D84-1EE1-C52E-68BFFA22DCF3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19" name="Google Shape;271;p17">
              <a:extLst>
                <a:ext uri="{FF2B5EF4-FFF2-40B4-BE49-F238E27FC236}">
                  <a16:creationId xmlns:a16="http://schemas.microsoft.com/office/drawing/2014/main" id="{B08C6166-7BA1-9C65-1C91-3ED277523E6D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0" name="Google Shape;273;p17">
              <a:extLst>
                <a:ext uri="{FF2B5EF4-FFF2-40B4-BE49-F238E27FC236}">
                  <a16:creationId xmlns:a16="http://schemas.microsoft.com/office/drawing/2014/main" id="{72E804D7-D041-939A-1030-C58F87C04920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1" name="Google Shape;258;p17">
            <a:extLst>
              <a:ext uri="{FF2B5EF4-FFF2-40B4-BE49-F238E27FC236}">
                <a16:creationId xmlns:a16="http://schemas.microsoft.com/office/drawing/2014/main" id="{8E9A9D16-466E-B9AB-A87E-6D1B6C4A66A2}"/>
              </a:ext>
            </a:extLst>
          </p:cNvPr>
          <p:cNvGrpSpPr/>
          <p:nvPr/>
        </p:nvGrpSpPr>
        <p:grpSpPr>
          <a:xfrm>
            <a:off x="7474397" y="2908707"/>
            <a:ext cx="1302095" cy="205800"/>
            <a:chOff x="6359610" y="3599742"/>
            <a:chExt cx="1302095" cy="205800"/>
          </a:xfrm>
        </p:grpSpPr>
        <p:sp>
          <p:nvSpPr>
            <p:cNvPr id="1222" name="Google Shape;265;p17">
              <a:extLst>
                <a:ext uri="{FF2B5EF4-FFF2-40B4-BE49-F238E27FC236}">
                  <a16:creationId xmlns:a16="http://schemas.microsoft.com/office/drawing/2014/main" id="{BAF98B0F-35AA-4D48-122C-017103433D45}"/>
                </a:ext>
              </a:extLst>
            </p:cNvPr>
            <p:cNvSpPr txBox="1"/>
            <p:nvPr/>
          </p:nvSpPr>
          <p:spPr>
            <a:xfrm>
              <a:off x="6359610" y="3599742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latin typeface="Roboto"/>
                  <a:ea typeface="Roboto"/>
                  <a:cs typeface="Roboto"/>
                  <a:sym typeface="Roboto"/>
                </a:rPr>
                <a:t>Recency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3" name="Google Shape;259;p17">
              <a:extLst>
                <a:ext uri="{FF2B5EF4-FFF2-40B4-BE49-F238E27FC236}">
                  <a16:creationId xmlns:a16="http://schemas.microsoft.com/office/drawing/2014/main" id="{B841B2F1-6DFF-F438-E4C1-75CED10A8DE8}"/>
                </a:ext>
              </a:extLst>
            </p:cNvPr>
            <p:cNvSpPr/>
            <p:nvPr/>
          </p:nvSpPr>
          <p:spPr>
            <a:xfrm>
              <a:off x="6957484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961" y="4487"/>
                  </a:lnTo>
                  <a:lnTo>
                    <a:pt x="36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4" name="Google Shape;260;p17">
              <a:extLst>
                <a:ext uri="{FF2B5EF4-FFF2-40B4-BE49-F238E27FC236}">
                  <a16:creationId xmlns:a16="http://schemas.microsoft.com/office/drawing/2014/main" id="{8DE5055F-1772-05E9-9D11-F6BCED00FB26}"/>
                </a:ext>
              </a:extLst>
            </p:cNvPr>
            <p:cNvSpPr/>
            <p:nvPr/>
          </p:nvSpPr>
          <p:spPr>
            <a:xfrm>
              <a:off x="710864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61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5" name="Google Shape;261;p17">
              <a:extLst>
                <a:ext uri="{FF2B5EF4-FFF2-40B4-BE49-F238E27FC236}">
                  <a16:creationId xmlns:a16="http://schemas.microsoft.com/office/drawing/2014/main" id="{322985A9-2933-1A8D-B76D-7F300EE3ECB1}"/>
                </a:ext>
              </a:extLst>
            </p:cNvPr>
            <p:cNvSpPr/>
            <p:nvPr/>
          </p:nvSpPr>
          <p:spPr>
            <a:xfrm>
              <a:off x="7260335" y="3656877"/>
              <a:ext cx="100620" cy="94294"/>
            </a:xfrm>
            <a:custGeom>
              <a:avLst/>
              <a:gdLst/>
              <a:ahLst/>
              <a:cxnLst/>
              <a:rect l="l" t="t" r="r" b="b"/>
              <a:pathLst>
                <a:path w="4788" h="4487" extrusionOk="0">
                  <a:moveTo>
                    <a:pt x="2382" y="1"/>
                  </a:moveTo>
                  <a:lnTo>
                    <a:pt x="1655" y="1479"/>
                  </a:lnTo>
                  <a:lnTo>
                    <a:pt x="1" y="1680"/>
                  </a:lnTo>
                  <a:lnTo>
                    <a:pt x="1129" y="2933"/>
                  </a:lnTo>
                  <a:lnTo>
                    <a:pt x="928" y="4487"/>
                  </a:lnTo>
                  <a:lnTo>
                    <a:pt x="928" y="4487"/>
                  </a:lnTo>
                  <a:lnTo>
                    <a:pt x="2382" y="3760"/>
                  </a:lnTo>
                  <a:lnTo>
                    <a:pt x="3861" y="4487"/>
                  </a:lnTo>
                  <a:lnTo>
                    <a:pt x="3535" y="2933"/>
                  </a:lnTo>
                  <a:lnTo>
                    <a:pt x="4788" y="1680"/>
                  </a:lnTo>
                  <a:lnTo>
                    <a:pt x="3134" y="1479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6" name="Google Shape;262;p17">
              <a:extLst>
                <a:ext uri="{FF2B5EF4-FFF2-40B4-BE49-F238E27FC236}">
                  <a16:creationId xmlns:a16="http://schemas.microsoft.com/office/drawing/2014/main" id="{E6D6C15D-D8CB-CE29-C1FB-6E3DBEEC584E}"/>
                </a:ext>
              </a:extLst>
            </p:cNvPr>
            <p:cNvSpPr/>
            <p:nvPr/>
          </p:nvSpPr>
          <p:spPr>
            <a:xfrm>
              <a:off x="7409397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28" y="4487"/>
                  </a:lnTo>
                  <a:lnTo>
                    <a:pt x="2407" y="3760"/>
                  </a:lnTo>
                  <a:lnTo>
                    <a:pt x="3961" y="4487"/>
                  </a:lnTo>
                  <a:lnTo>
                    <a:pt x="36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0E6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27" name="Google Shape;263;p17">
              <a:extLst>
                <a:ext uri="{FF2B5EF4-FFF2-40B4-BE49-F238E27FC236}">
                  <a16:creationId xmlns:a16="http://schemas.microsoft.com/office/drawing/2014/main" id="{983DC619-1AAC-7EAD-7EFD-132338484528}"/>
                </a:ext>
              </a:extLst>
            </p:cNvPr>
            <p:cNvSpPr/>
            <p:nvPr/>
          </p:nvSpPr>
          <p:spPr>
            <a:xfrm>
              <a:off x="7560560" y="3656877"/>
              <a:ext cx="101145" cy="94294"/>
            </a:xfrm>
            <a:custGeom>
              <a:avLst/>
              <a:gdLst/>
              <a:ahLst/>
              <a:cxnLst/>
              <a:rect l="l" t="t" r="r" b="b"/>
              <a:pathLst>
                <a:path w="4813" h="4487" extrusionOk="0">
                  <a:moveTo>
                    <a:pt x="2407" y="1"/>
                  </a:moveTo>
                  <a:lnTo>
                    <a:pt x="1680" y="1479"/>
                  </a:lnTo>
                  <a:lnTo>
                    <a:pt x="1" y="1680"/>
                  </a:lnTo>
                  <a:lnTo>
                    <a:pt x="1254" y="2933"/>
                  </a:lnTo>
                  <a:lnTo>
                    <a:pt x="953" y="4487"/>
                  </a:lnTo>
                  <a:lnTo>
                    <a:pt x="2407" y="3760"/>
                  </a:lnTo>
                  <a:lnTo>
                    <a:pt x="3886" y="4487"/>
                  </a:lnTo>
                  <a:lnTo>
                    <a:pt x="3560" y="2933"/>
                  </a:lnTo>
                  <a:lnTo>
                    <a:pt x="4813" y="1680"/>
                  </a:lnTo>
                  <a:lnTo>
                    <a:pt x="3134" y="1479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grpSp>
        <p:nvGrpSpPr>
          <p:cNvPr id="1228" name="Google Shape;266;p17">
            <a:extLst>
              <a:ext uri="{FF2B5EF4-FFF2-40B4-BE49-F238E27FC236}">
                <a16:creationId xmlns:a16="http://schemas.microsoft.com/office/drawing/2014/main" id="{B81E20C5-7E3B-5BE0-8E76-5D0CD781C937}"/>
              </a:ext>
            </a:extLst>
          </p:cNvPr>
          <p:cNvGrpSpPr/>
          <p:nvPr/>
        </p:nvGrpSpPr>
        <p:grpSpPr>
          <a:xfrm>
            <a:off x="7456698" y="3108724"/>
            <a:ext cx="1319794" cy="205800"/>
            <a:chOff x="6341911" y="3920857"/>
            <a:chExt cx="1319794" cy="205800"/>
          </a:xfrm>
        </p:grpSpPr>
        <p:sp>
          <p:nvSpPr>
            <p:cNvPr id="1229" name="Google Shape;267;p17">
              <a:extLst>
                <a:ext uri="{FF2B5EF4-FFF2-40B4-BE49-F238E27FC236}">
                  <a16:creationId xmlns:a16="http://schemas.microsoft.com/office/drawing/2014/main" id="{761D6E83-0439-C7B0-88E2-1347BA49C122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0" name="Google Shape;268;p17">
              <a:extLst>
                <a:ext uri="{FF2B5EF4-FFF2-40B4-BE49-F238E27FC236}">
                  <a16:creationId xmlns:a16="http://schemas.microsoft.com/office/drawing/2014/main" id="{9E3F6434-AAA4-1001-4D4F-7021D92AA339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1" name="Google Shape;269;p17">
              <a:extLst>
                <a:ext uri="{FF2B5EF4-FFF2-40B4-BE49-F238E27FC236}">
                  <a16:creationId xmlns:a16="http://schemas.microsoft.com/office/drawing/2014/main" id="{ADF447EF-1719-D60C-5DB6-6F81BB33FE67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2" name="Google Shape;270;p17">
              <a:extLst>
                <a:ext uri="{FF2B5EF4-FFF2-40B4-BE49-F238E27FC236}">
                  <a16:creationId xmlns:a16="http://schemas.microsoft.com/office/drawing/2014/main" id="{15DE5902-B391-FA9B-AADA-6AE1770215E0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3" name="Google Shape;271;p17">
              <a:extLst>
                <a:ext uri="{FF2B5EF4-FFF2-40B4-BE49-F238E27FC236}">
                  <a16:creationId xmlns:a16="http://schemas.microsoft.com/office/drawing/2014/main" id="{4FF385CA-8031-0F94-771F-883D7DE2138D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1234" name="Google Shape;273;p17">
              <a:extLst>
                <a:ext uri="{FF2B5EF4-FFF2-40B4-BE49-F238E27FC236}">
                  <a16:creationId xmlns:a16="http://schemas.microsoft.com/office/drawing/2014/main" id="{3B3EB85A-E786-B3D8-F4C8-AA9E78D6D859}"/>
                </a:ext>
              </a:extLst>
            </p:cNvPr>
            <p:cNvSpPr txBox="1"/>
            <p:nvPr/>
          </p:nvSpPr>
          <p:spPr>
            <a:xfrm>
              <a:off x="6341911" y="3920857"/>
              <a:ext cx="716193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Frequency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5" name="Google Shape;266;p17">
            <a:extLst>
              <a:ext uri="{FF2B5EF4-FFF2-40B4-BE49-F238E27FC236}">
                <a16:creationId xmlns:a16="http://schemas.microsoft.com/office/drawing/2014/main" id="{68F4EEBE-F1AF-F21A-899C-6A8285420DED}"/>
              </a:ext>
            </a:extLst>
          </p:cNvPr>
          <p:cNvGrpSpPr/>
          <p:nvPr/>
        </p:nvGrpSpPr>
        <p:grpSpPr>
          <a:xfrm>
            <a:off x="7456698" y="3322354"/>
            <a:ext cx="1319794" cy="205800"/>
            <a:chOff x="6341911" y="3920857"/>
            <a:chExt cx="1319794" cy="205800"/>
          </a:xfrm>
        </p:grpSpPr>
        <p:sp>
          <p:nvSpPr>
            <p:cNvPr id="1236" name="Google Shape;273;p17">
              <a:extLst>
                <a:ext uri="{FF2B5EF4-FFF2-40B4-BE49-F238E27FC236}">
                  <a16:creationId xmlns:a16="http://schemas.microsoft.com/office/drawing/2014/main" id="{57875A78-9B9E-9C4A-1EE6-20EC779E7FE7}"/>
                </a:ext>
              </a:extLst>
            </p:cNvPr>
            <p:cNvSpPr txBox="1"/>
            <p:nvPr/>
          </p:nvSpPr>
          <p:spPr>
            <a:xfrm>
              <a:off x="6341911" y="3920857"/>
              <a:ext cx="8805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Monetary</a:t>
              </a:r>
              <a:endParaRPr sz="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7" name="Google Shape;267;p17">
              <a:extLst>
                <a:ext uri="{FF2B5EF4-FFF2-40B4-BE49-F238E27FC236}">
                  <a16:creationId xmlns:a16="http://schemas.microsoft.com/office/drawing/2014/main" id="{AC80EFEC-B801-0D9D-C21C-7DB8E4001ABA}"/>
                </a:ext>
              </a:extLst>
            </p:cNvPr>
            <p:cNvSpPr/>
            <p:nvPr/>
          </p:nvSpPr>
          <p:spPr>
            <a:xfrm>
              <a:off x="6957484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961" y="4612"/>
                  </a:lnTo>
                  <a:lnTo>
                    <a:pt x="3961" y="4612"/>
                  </a:lnTo>
                  <a:lnTo>
                    <a:pt x="36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8" name="Google Shape;268;p17">
              <a:extLst>
                <a:ext uri="{FF2B5EF4-FFF2-40B4-BE49-F238E27FC236}">
                  <a16:creationId xmlns:a16="http://schemas.microsoft.com/office/drawing/2014/main" id="{124A03E6-034D-F445-EC07-53D15EEDE459}"/>
                </a:ext>
              </a:extLst>
            </p:cNvPr>
            <p:cNvSpPr/>
            <p:nvPr/>
          </p:nvSpPr>
          <p:spPr>
            <a:xfrm>
              <a:off x="710864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61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39" name="Google Shape;269;p17">
              <a:extLst>
                <a:ext uri="{FF2B5EF4-FFF2-40B4-BE49-F238E27FC236}">
                  <a16:creationId xmlns:a16="http://schemas.microsoft.com/office/drawing/2014/main" id="{2E010AD8-74B3-81D4-77A2-C815EC78F530}"/>
                </a:ext>
              </a:extLst>
            </p:cNvPr>
            <p:cNvSpPr/>
            <p:nvPr/>
          </p:nvSpPr>
          <p:spPr>
            <a:xfrm>
              <a:off x="7260335" y="3975309"/>
              <a:ext cx="100620" cy="96921"/>
            </a:xfrm>
            <a:custGeom>
              <a:avLst/>
              <a:gdLst/>
              <a:ahLst/>
              <a:cxnLst/>
              <a:rect l="l" t="t" r="r" b="b"/>
              <a:pathLst>
                <a:path w="4788" h="4612" extrusionOk="0">
                  <a:moveTo>
                    <a:pt x="2382" y="0"/>
                  </a:moveTo>
                  <a:lnTo>
                    <a:pt x="1655" y="1579"/>
                  </a:lnTo>
                  <a:lnTo>
                    <a:pt x="1" y="1780"/>
                  </a:lnTo>
                  <a:lnTo>
                    <a:pt x="1129" y="2933"/>
                  </a:lnTo>
                  <a:lnTo>
                    <a:pt x="928" y="4612"/>
                  </a:lnTo>
                  <a:lnTo>
                    <a:pt x="2382" y="3885"/>
                  </a:lnTo>
                  <a:lnTo>
                    <a:pt x="3861" y="4612"/>
                  </a:lnTo>
                  <a:lnTo>
                    <a:pt x="3535" y="2933"/>
                  </a:lnTo>
                  <a:lnTo>
                    <a:pt x="4788" y="1780"/>
                  </a:lnTo>
                  <a:lnTo>
                    <a:pt x="3134" y="157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40" name="Google Shape;270;p17">
              <a:extLst>
                <a:ext uri="{FF2B5EF4-FFF2-40B4-BE49-F238E27FC236}">
                  <a16:creationId xmlns:a16="http://schemas.microsoft.com/office/drawing/2014/main" id="{96D82E8D-D0C8-9A41-B09C-D023B1BACA08}"/>
                </a:ext>
              </a:extLst>
            </p:cNvPr>
            <p:cNvSpPr/>
            <p:nvPr/>
          </p:nvSpPr>
          <p:spPr>
            <a:xfrm>
              <a:off x="7409397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28" y="4612"/>
                  </a:lnTo>
                  <a:lnTo>
                    <a:pt x="928" y="4612"/>
                  </a:lnTo>
                  <a:lnTo>
                    <a:pt x="2407" y="3885"/>
                  </a:lnTo>
                  <a:lnTo>
                    <a:pt x="3961" y="4612"/>
                  </a:lnTo>
                  <a:lnTo>
                    <a:pt x="36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241" name="Google Shape;271;p17">
              <a:extLst>
                <a:ext uri="{FF2B5EF4-FFF2-40B4-BE49-F238E27FC236}">
                  <a16:creationId xmlns:a16="http://schemas.microsoft.com/office/drawing/2014/main" id="{5A3FA492-5AA5-F3C1-8D18-0F76ECE8A4D6}"/>
                </a:ext>
              </a:extLst>
            </p:cNvPr>
            <p:cNvSpPr/>
            <p:nvPr/>
          </p:nvSpPr>
          <p:spPr>
            <a:xfrm>
              <a:off x="7560560" y="3975309"/>
              <a:ext cx="101145" cy="96921"/>
            </a:xfrm>
            <a:custGeom>
              <a:avLst/>
              <a:gdLst/>
              <a:ahLst/>
              <a:cxnLst/>
              <a:rect l="l" t="t" r="r" b="b"/>
              <a:pathLst>
                <a:path w="4813" h="4612" extrusionOk="0">
                  <a:moveTo>
                    <a:pt x="2407" y="0"/>
                  </a:moveTo>
                  <a:lnTo>
                    <a:pt x="1680" y="1579"/>
                  </a:lnTo>
                  <a:lnTo>
                    <a:pt x="1" y="1780"/>
                  </a:lnTo>
                  <a:lnTo>
                    <a:pt x="1254" y="2933"/>
                  </a:lnTo>
                  <a:lnTo>
                    <a:pt x="953" y="4612"/>
                  </a:lnTo>
                  <a:lnTo>
                    <a:pt x="2407" y="3885"/>
                  </a:lnTo>
                  <a:lnTo>
                    <a:pt x="3886" y="4612"/>
                  </a:lnTo>
                  <a:lnTo>
                    <a:pt x="3560" y="2933"/>
                  </a:lnTo>
                  <a:lnTo>
                    <a:pt x="4813" y="1780"/>
                  </a:lnTo>
                  <a:lnTo>
                    <a:pt x="3134" y="1579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pic>
        <p:nvPicPr>
          <p:cNvPr id="1242" name="Picture 1241">
            <a:extLst>
              <a:ext uri="{FF2B5EF4-FFF2-40B4-BE49-F238E27FC236}">
                <a16:creationId xmlns:a16="http://schemas.microsoft.com/office/drawing/2014/main" id="{3DE34259-7FA7-7A6E-0469-578C96626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8594" r="91797">
                        <a14:foregroundMark x1="8789" y1="32227" x2="8789" y2="32227"/>
                        <a14:foregroundMark x1="91797" y1="33008" x2="91797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2440" y="3313003"/>
            <a:ext cx="185834" cy="185834"/>
          </a:xfrm>
          <a:prstGeom prst="rect">
            <a:avLst/>
          </a:prstGeom>
        </p:spPr>
      </p:pic>
      <p:pic>
        <p:nvPicPr>
          <p:cNvPr id="1243" name="Picture 1242">
            <a:extLst>
              <a:ext uri="{FF2B5EF4-FFF2-40B4-BE49-F238E27FC236}">
                <a16:creationId xmlns:a16="http://schemas.microsoft.com/office/drawing/2014/main" id="{D3F0BE06-7C83-9724-E8F6-544D3C062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8594" r="91797">
                        <a14:foregroundMark x1="8789" y1="32227" x2="8789" y2="32227"/>
                        <a14:foregroundMark x1="91797" y1="33008" x2="91797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7013" y="3093293"/>
            <a:ext cx="185834" cy="185834"/>
          </a:xfrm>
          <a:prstGeom prst="rect">
            <a:avLst/>
          </a:prstGeom>
        </p:spPr>
      </p:pic>
      <p:pic>
        <p:nvPicPr>
          <p:cNvPr id="1244" name="Picture 1243">
            <a:extLst>
              <a:ext uri="{FF2B5EF4-FFF2-40B4-BE49-F238E27FC236}">
                <a16:creationId xmlns:a16="http://schemas.microsoft.com/office/drawing/2014/main" id="{BA55B8E0-84A7-AE61-03F0-C7277EE5C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8594" r="91797">
                        <a14:foregroundMark x1="8789" y1="32227" x2="8789" y2="32227"/>
                        <a14:foregroundMark x1="91797" y1="33008" x2="91797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9525" y="2899618"/>
            <a:ext cx="185834" cy="185834"/>
          </a:xfrm>
          <a:prstGeom prst="rect">
            <a:avLst/>
          </a:prstGeom>
        </p:spPr>
      </p:pic>
      <p:sp>
        <p:nvSpPr>
          <p:cNvPr id="1248" name="TextBox 1247">
            <a:extLst>
              <a:ext uri="{FF2B5EF4-FFF2-40B4-BE49-F238E27FC236}">
                <a16:creationId xmlns:a16="http://schemas.microsoft.com/office/drawing/2014/main" id="{924ED874-7DC8-4151-1EC3-6B0A77038F67}"/>
              </a:ext>
            </a:extLst>
          </p:cNvPr>
          <p:cNvSpPr txBox="1"/>
          <p:nvPr/>
        </p:nvSpPr>
        <p:spPr>
          <a:xfrm>
            <a:off x="91658" y="3735519"/>
            <a:ext cx="16642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Promo 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gratis </a:t>
            </a:r>
            <a:r>
              <a:rPr lang="en-US" sz="800" b="1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ongkir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lang="en-US" sz="800" b="1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diskon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. Approaching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e-mail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marketing. Dari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simulasi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dapat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meningkatkan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keuntungan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sebesar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R$ 3.920.446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atau 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54,88%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revenue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tahunan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(2017)</a:t>
            </a:r>
          </a:p>
        </p:txBody>
      </p:sp>
      <p:sp>
        <p:nvSpPr>
          <p:cNvPr id="1250" name="TextBox 1249">
            <a:extLst>
              <a:ext uri="{FF2B5EF4-FFF2-40B4-BE49-F238E27FC236}">
                <a16:creationId xmlns:a16="http://schemas.microsoft.com/office/drawing/2014/main" id="{80D84DF1-8B6A-9D7A-51FA-43461773D6EA}"/>
              </a:ext>
            </a:extLst>
          </p:cNvPr>
          <p:cNvSpPr txBox="1"/>
          <p:nvPr/>
        </p:nvSpPr>
        <p:spPr>
          <a:xfrm>
            <a:off x="1961500" y="3777006"/>
            <a:ext cx="14754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Mengutamakan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bed_bath_table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800" b="1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furniture_decor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, dan </a:t>
            </a:r>
            <a:r>
              <a:rPr lang="en-US" sz="800" b="1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sports_leisure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. Approaching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e-mail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marketing.</a:t>
            </a: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A277E4C9-43D8-F357-D6C4-8C344F2D1723}"/>
              </a:ext>
            </a:extLst>
          </p:cNvPr>
          <p:cNvSpPr txBox="1"/>
          <p:nvPr/>
        </p:nvSpPr>
        <p:spPr>
          <a:xfrm>
            <a:off x="3739864" y="3828089"/>
            <a:ext cx="15898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 b="1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Dikesampingkan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cost reduction. Dari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simulasi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dapat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menghemat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biaya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sebesar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R$ 665.985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atau 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9,32%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revenue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tahunan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(2017)</a:t>
            </a:r>
          </a:p>
        </p:txBody>
      </p:sp>
      <p:sp>
        <p:nvSpPr>
          <p:cNvPr id="1254" name="TextBox 1253">
            <a:extLst>
              <a:ext uri="{FF2B5EF4-FFF2-40B4-BE49-F238E27FC236}">
                <a16:creationId xmlns:a16="http://schemas.microsoft.com/office/drawing/2014/main" id="{C59FE732-0632-94B0-FF6B-B9BE637558C4}"/>
              </a:ext>
            </a:extLst>
          </p:cNvPr>
          <p:cNvSpPr txBox="1"/>
          <p:nvPr/>
        </p:nvSpPr>
        <p:spPr>
          <a:xfrm>
            <a:off x="5693411" y="3859714"/>
            <a:ext cx="1475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Memberikan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diskon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Aprroaching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menggukanan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Display &amp; Mobile advertising</a:t>
            </a:r>
          </a:p>
        </p:txBody>
      </p:sp>
      <p:sp>
        <p:nvSpPr>
          <p:cNvPr id="1255" name="TextBox 1254">
            <a:extLst>
              <a:ext uri="{FF2B5EF4-FFF2-40B4-BE49-F238E27FC236}">
                <a16:creationId xmlns:a16="http://schemas.microsoft.com/office/drawing/2014/main" id="{C666E0F7-F81E-397F-C43C-BB40A018BE83}"/>
              </a:ext>
            </a:extLst>
          </p:cNvPr>
          <p:cNvSpPr txBox="1"/>
          <p:nvPr/>
        </p:nvSpPr>
        <p:spPr>
          <a:xfrm>
            <a:off x="7533340" y="3859714"/>
            <a:ext cx="1475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Memberikan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diskon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Aprroaching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u="none" strike="noStrike" cap="none" dirty="0" err="1">
                <a:latin typeface="Montserrat"/>
                <a:ea typeface="Montserrat"/>
                <a:cs typeface="Montserrat"/>
                <a:sym typeface="Montserrat"/>
              </a:rPr>
              <a:t>menggukanan</a:t>
            </a:r>
            <a:r>
              <a:rPr lang="en-US" sz="80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800" b="1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Display &amp; Mobile advertising</a:t>
            </a:r>
          </a:p>
        </p:txBody>
      </p:sp>
      <p:sp>
        <p:nvSpPr>
          <p:cNvPr id="1256" name="Google Shape;829;p13">
            <a:extLst>
              <a:ext uri="{FF2B5EF4-FFF2-40B4-BE49-F238E27FC236}">
                <a16:creationId xmlns:a16="http://schemas.microsoft.com/office/drawing/2014/main" id="{79FB896E-4B56-DADA-05F9-7252B4606E4B}"/>
              </a:ext>
            </a:extLst>
          </p:cNvPr>
          <p:cNvSpPr txBox="1"/>
          <p:nvPr/>
        </p:nvSpPr>
        <p:spPr>
          <a:xfrm>
            <a:off x="8428369" y="44605"/>
            <a:ext cx="72848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25/25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5"/>
          <p:cNvSpPr txBox="1">
            <a:spLocks noGrp="1"/>
          </p:cNvSpPr>
          <p:nvPr>
            <p:ph type="title"/>
          </p:nvPr>
        </p:nvSpPr>
        <p:spPr>
          <a:xfrm>
            <a:off x="457200" y="2056341"/>
            <a:ext cx="375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THANKS</a:t>
            </a:r>
            <a:endParaRPr/>
          </a:p>
        </p:txBody>
      </p:sp>
      <p:grpSp>
        <p:nvGrpSpPr>
          <p:cNvPr id="1035" name="Google Shape;1035;p25"/>
          <p:cNvGrpSpPr/>
          <p:nvPr/>
        </p:nvGrpSpPr>
        <p:grpSpPr>
          <a:xfrm>
            <a:off x="4435589" y="676270"/>
            <a:ext cx="4205723" cy="3249586"/>
            <a:chOff x="692775" y="3213971"/>
            <a:chExt cx="1784582" cy="1378871"/>
          </a:xfrm>
        </p:grpSpPr>
        <p:sp>
          <p:nvSpPr>
            <p:cNvPr id="1036" name="Google Shape;1036;p25"/>
            <p:cNvSpPr/>
            <p:nvPr/>
          </p:nvSpPr>
          <p:spPr>
            <a:xfrm>
              <a:off x="1201327" y="4338198"/>
              <a:ext cx="273610" cy="218102"/>
            </a:xfrm>
            <a:custGeom>
              <a:avLst/>
              <a:gdLst/>
              <a:ahLst/>
              <a:cxnLst/>
              <a:rect l="l" t="t" r="r" b="b"/>
              <a:pathLst>
                <a:path w="8148" h="6495" extrusionOk="0">
                  <a:moveTo>
                    <a:pt x="2718" y="0"/>
                  </a:moveTo>
                  <a:cubicBezTo>
                    <a:pt x="2611" y="0"/>
                    <a:pt x="2499" y="21"/>
                    <a:pt x="2382" y="64"/>
                  </a:cubicBezTo>
                  <a:cubicBezTo>
                    <a:pt x="644" y="707"/>
                    <a:pt x="3131" y="4026"/>
                    <a:pt x="3469" y="4464"/>
                  </a:cubicBezTo>
                  <a:lnTo>
                    <a:pt x="3469" y="4464"/>
                  </a:lnTo>
                  <a:cubicBezTo>
                    <a:pt x="2999" y="3874"/>
                    <a:pt x="2073" y="3124"/>
                    <a:pt x="1338" y="3124"/>
                  </a:cubicBezTo>
                  <a:cubicBezTo>
                    <a:pt x="993" y="3124"/>
                    <a:pt x="690" y="3289"/>
                    <a:pt x="496" y="3714"/>
                  </a:cubicBezTo>
                  <a:cubicBezTo>
                    <a:pt x="231" y="4306"/>
                    <a:pt x="799" y="4862"/>
                    <a:pt x="1536" y="5298"/>
                  </a:cubicBezTo>
                  <a:cubicBezTo>
                    <a:pt x="1286" y="5240"/>
                    <a:pt x="1037" y="5196"/>
                    <a:pt x="834" y="5196"/>
                  </a:cubicBezTo>
                  <a:cubicBezTo>
                    <a:pt x="653" y="5196"/>
                    <a:pt x="510" y="5231"/>
                    <a:pt x="436" y="5322"/>
                  </a:cubicBezTo>
                  <a:cubicBezTo>
                    <a:pt x="1" y="5842"/>
                    <a:pt x="883" y="6458"/>
                    <a:pt x="2575" y="6494"/>
                  </a:cubicBezTo>
                  <a:cubicBezTo>
                    <a:pt x="2601" y="6495"/>
                    <a:pt x="2626" y="6495"/>
                    <a:pt x="2651" y="6495"/>
                  </a:cubicBezTo>
                  <a:cubicBezTo>
                    <a:pt x="3206" y="6495"/>
                    <a:pt x="3500" y="6367"/>
                    <a:pt x="3639" y="6216"/>
                  </a:cubicBezTo>
                  <a:lnTo>
                    <a:pt x="3675" y="6216"/>
                  </a:lnTo>
                  <a:lnTo>
                    <a:pt x="7821" y="6410"/>
                  </a:lnTo>
                  <a:lnTo>
                    <a:pt x="7821" y="6410"/>
                  </a:lnTo>
                  <a:lnTo>
                    <a:pt x="7193" y="4270"/>
                  </a:lnTo>
                  <a:cubicBezTo>
                    <a:pt x="7193" y="4270"/>
                    <a:pt x="8147" y="221"/>
                    <a:pt x="6141" y="40"/>
                  </a:cubicBezTo>
                  <a:cubicBezTo>
                    <a:pt x="6094" y="35"/>
                    <a:pt x="6049" y="33"/>
                    <a:pt x="6006" y="33"/>
                  </a:cubicBezTo>
                  <a:cubicBezTo>
                    <a:pt x="4268" y="33"/>
                    <a:pt x="4727" y="3423"/>
                    <a:pt x="4797" y="3890"/>
                  </a:cubicBezTo>
                  <a:lnTo>
                    <a:pt x="4797" y="3890"/>
                  </a:lnTo>
                  <a:cubicBezTo>
                    <a:pt x="4726" y="3428"/>
                    <a:pt x="4114" y="0"/>
                    <a:pt x="2718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1201327" y="4319627"/>
              <a:ext cx="273610" cy="237075"/>
            </a:xfrm>
            <a:custGeom>
              <a:avLst/>
              <a:gdLst/>
              <a:ahLst/>
              <a:cxnLst/>
              <a:rect l="l" t="t" r="r" b="b"/>
              <a:pathLst>
                <a:path w="8148" h="7060" extrusionOk="0">
                  <a:moveTo>
                    <a:pt x="7821" y="6963"/>
                  </a:moveTo>
                  <a:lnTo>
                    <a:pt x="7193" y="4823"/>
                  </a:lnTo>
                  <a:cubicBezTo>
                    <a:pt x="7193" y="4823"/>
                    <a:pt x="8147" y="774"/>
                    <a:pt x="6141" y="593"/>
                  </a:cubicBezTo>
                  <a:cubicBezTo>
                    <a:pt x="4219" y="412"/>
                    <a:pt x="4739" y="4062"/>
                    <a:pt x="4799" y="4461"/>
                  </a:cubicBezTo>
                  <a:cubicBezTo>
                    <a:pt x="4739" y="4050"/>
                    <a:pt x="4038" y="1"/>
                    <a:pt x="2382" y="617"/>
                  </a:cubicBezTo>
                  <a:cubicBezTo>
                    <a:pt x="521" y="1306"/>
                    <a:pt x="3506" y="5065"/>
                    <a:pt x="3506" y="5065"/>
                  </a:cubicBezTo>
                  <a:cubicBezTo>
                    <a:pt x="2841" y="4195"/>
                    <a:pt x="1113" y="2914"/>
                    <a:pt x="496" y="4267"/>
                  </a:cubicBezTo>
                  <a:cubicBezTo>
                    <a:pt x="231" y="4859"/>
                    <a:pt x="799" y="5415"/>
                    <a:pt x="1536" y="5851"/>
                  </a:cubicBezTo>
                  <a:cubicBezTo>
                    <a:pt x="1064" y="5742"/>
                    <a:pt x="593" y="5681"/>
                    <a:pt x="436" y="5875"/>
                  </a:cubicBezTo>
                  <a:cubicBezTo>
                    <a:pt x="1" y="6395"/>
                    <a:pt x="883" y="7011"/>
                    <a:pt x="2575" y="7047"/>
                  </a:cubicBezTo>
                  <a:cubicBezTo>
                    <a:pt x="3180" y="7059"/>
                    <a:pt x="3494" y="6926"/>
                    <a:pt x="3639" y="6769"/>
                  </a:cubicBezTo>
                  <a:lnTo>
                    <a:pt x="3675" y="67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5"/>
            <p:cNvSpPr/>
            <p:nvPr/>
          </p:nvSpPr>
          <p:spPr>
            <a:xfrm>
              <a:off x="1289813" y="4458451"/>
              <a:ext cx="162796" cy="99867"/>
            </a:xfrm>
            <a:custGeom>
              <a:avLst/>
              <a:gdLst/>
              <a:ahLst/>
              <a:cxnLst/>
              <a:rect l="l" t="t" r="r" b="b"/>
              <a:pathLst>
                <a:path w="4848" h="2974" extrusionOk="0">
                  <a:moveTo>
                    <a:pt x="2819" y="0"/>
                  </a:moveTo>
                  <a:cubicBezTo>
                    <a:pt x="2792" y="0"/>
                    <a:pt x="2763" y="4"/>
                    <a:pt x="2732" y="12"/>
                  </a:cubicBezTo>
                  <a:cubicBezTo>
                    <a:pt x="2176" y="169"/>
                    <a:pt x="2442" y="1233"/>
                    <a:pt x="2442" y="1233"/>
                  </a:cubicBezTo>
                  <a:cubicBezTo>
                    <a:pt x="2442" y="1233"/>
                    <a:pt x="2144" y="292"/>
                    <a:pt x="1580" y="292"/>
                  </a:cubicBezTo>
                  <a:cubicBezTo>
                    <a:pt x="1502" y="292"/>
                    <a:pt x="1419" y="310"/>
                    <a:pt x="1330" y="351"/>
                  </a:cubicBezTo>
                  <a:cubicBezTo>
                    <a:pt x="629" y="677"/>
                    <a:pt x="1439" y="1729"/>
                    <a:pt x="1439" y="1729"/>
                  </a:cubicBezTo>
                  <a:cubicBezTo>
                    <a:pt x="1439" y="1729"/>
                    <a:pt x="1072" y="1289"/>
                    <a:pt x="754" y="1289"/>
                  </a:cubicBezTo>
                  <a:cubicBezTo>
                    <a:pt x="660" y="1289"/>
                    <a:pt x="571" y="1327"/>
                    <a:pt x="496" y="1427"/>
                  </a:cubicBezTo>
                  <a:cubicBezTo>
                    <a:pt x="1" y="2128"/>
                    <a:pt x="2092" y="2937"/>
                    <a:pt x="2092" y="2937"/>
                  </a:cubicBezTo>
                  <a:lnTo>
                    <a:pt x="3675" y="2974"/>
                  </a:lnTo>
                  <a:cubicBezTo>
                    <a:pt x="3675" y="2974"/>
                    <a:pt x="4848" y="1584"/>
                    <a:pt x="4461" y="895"/>
                  </a:cubicBezTo>
                  <a:cubicBezTo>
                    <a:pt x="4340" y="674"/>
                    <a:pt x="4195" y="595"/>
                    <a:pt x="4051" y="595"/>
                  </a:cubicBezTo>
                  <a:cubicBezTo>
                    <a:pt x="3689" y="595"/>
                    <a:pt x="3325" y="1088"/>
                    <a:pt x="3325" y="1088"/>
                  </a:cubicBezTo>
                  <a:cubicBezTo>
                    <a:pt x="3325" y="1088"/>
                    <a:pt x="3282" y="0"/>
                    <a:pt x="28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1609270" y="4338198"/>
              <a:ext cx="275188" cy="219076"/>
            </a:xfrm>
            <a:custGeom>
              <a:avLst/>
              <a:gdLst/>
              <a:ahLst/>
              <a:cxnLst/>
              <a:rect l="l" t="t" r="r" b="b"/>
              <a:pathLst>
                <a:path w="8195" h="6524" extrusionOk="0">
                  <a:moveTo>
                    <a:pt x="5439" y="0"/>
                  </a:moveTo>
                  <a:cubicBezTo>
                    <a:pt x="4051" y="0"/>
                    <a:pt x="3447" y="3351"/>
                    <a:pt x="3366" y="3873"/>
                  </a:cubicBezTo>
                  <a:lnTo>
                    <a:pt x="3366" y="3873"/>
                  </a:lnTo>
                  <a:cubicBezTo>
                    <a:pt x="3442" y="3355"/>
                    <a:pt x="3860" y="33"/>
                    <a:pt x="2153" y="33"/>
                  </a:cubicBezTo>
                  <a:cubicBezTo>
                    <a:pt x="2109" y="33"/>
                    <a:pt x="2065" y="35"/>
                    <a:pt x="2019" y="40"/>
                  </a:cubicBezTo>
                  <a:cubicBezTo>
                    <a:pt x="0" y="221"/>
                    <a:pt x="326" y="6410"/>
                    <a:pt x="326" y="6410"/>
                  </a:cubicBezTo>
                  <a:cubicBezTo>
                    <a:pt x="326" y="6410"/>
                    <a:pt x="1885" y="6524"/>
                    <a:pt x="3602" y="6524"/>
                  </a:cubicBezTo>
                  <a:cubicBezTo>
                    <a:pt x="5672" y="6524"/>
                    <a:pt x="7972" y="6358"/>
                    <a:pt x="8038" y="5624"/>
                  </a:cubicBezTo>
                  <a:cubicBezTo>
                    <a:pt x="8063" y="5354"/>
                    <a:pt x="7653" y="5272"/>
                    <a:pt x="7177" y="5272"/>
                  </a:cubicBezTo>
                  <a:cubicBezTo>
                    <a:pt x="6971" y="5272"/>
                    <a:pt x="6752" y="5288"/>
                    <a:pt x="6551" y="5310"/>
                  </a:cubicBezTo>
                  <a:cubicBezTo>
                    <a:pt x="7434" y="4802"/>
                    <a:pt x="8195" y="4149"/>
                    <a:pt x="7905" y="3509"/>
                  </a:cubicBezTo>
                  <a:cubicBezTo>
                    <a:pt x="7730" y="3113"/>
                    <a:pt x="7440" y="2958"/>
                    <a:pt x="7099" y="2958"/>
                  </a:cubicBezTo>
                  <a:cubicBezTo>
                    <a:pt x="6274" y="2958"/>
                    <a:pt x="5153" y="3868"/>
                    <a:pt x="4661" y="4487"/>
                  </a:cubicBezTo>
                  <a:lnTo>
                    <a:pt x="4661" y="4487"/>
                  </a:lnTo>
                  <a:cubicBezTo>
                    <a:pt x="4919" y="4157"/>
                    <a:pt x="7549" y="720"/>
                    <a:pt x="5778" y="64"/>
                  </a:cubicBezTo>
                  <a:cubicBezTo>
                    <a:pt x="5660" y="21"/>
                    <a:pt x="5547" y="0"/>
                    <a:pt x="5439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5"/>
            <p:cNvSpPr/>
            <p:nvPr/>
          </p:nvSpPr>
          <p:spPr>
            <a:xfrm>
              <a:off x="1609270" y="4319627"/>
              <a:ext cx="275188" cy="252488"/>
            </a:xfrm>
            <a:custGeom>
              <a:avLst/>
              <a:gdLst/>
              <a:ahLst/>
              <a:cxnLst/>
              <a:rect l="l" t="t" r="r" b="b"/>
              <a:pathLst>
                <a:path w="8195" h="7519" extrusionOk="0">
                  <a:moveTo>
                    <a:pt x="8038" y="6177"/>
                  </a:moveTo>
                  <a:cubicBezTo>
                    <a:pt x="8074" y="5790"/>
                    <a:pt x="7216" y="5790"/>
                    <a:pt x="6551" y="5863"/>
                  </a:cubicBezTo>
                  <a:cubicBezTo>
                    <a:pt x="7434" y="5355"/>
                    <a:pt x="8195" y="4702"/>
                    <a:pt x="7905" y="4062"/>
                  </a:cubicBezTo>
                  <a:cubicBezTo>
                    <a:pt x="7301" y="2696"/>
                    <a:pt x="5318" y="4195"/>
                    <a:pt x="4641" y="5065"/>
                  </a:cubicBezTo>
                  <a:cubicBezTo>
                    <a:pt x="4641" y="5065"/>
                    <a:pt x="7639" y="1306"/>
                    <a:pt x="5778" y="617"/>
                  </a:cubicBezTo>
                  <a:cubicBezTo>
                    <a:pt x="4110" y="1"/>
                    <a:pt x="3421" y="4050"/>
                    <a:pt x="3360" y="4461"/>
                  </a:cubicBezTo>
                  <a:cubicBezTo>
                    <a:pt x="3421" y="4074"/>
                    <a:pt x="3928" y="412"/>
                    <a:pt x="2019" y="593"/>
                  </a:cubicBezTo>
                  <a:cubicBezTo>
                    <a:pt x="0" y="774"/>
                    <a:pt x="326" y="6963"/>
                    <a:pt x="326" y="6963"/>
                  </a:cubicBezTo>
                  <a:cubicBezTo>
                    <a:pt x="326" y="6963"/>
                    <a:pt x="7917" y="7519"/>
                    <a:pt x="8038" y="6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5"/>
            <p:cNvSpPr/>
            <p:nvPr/>
          </p:nvSpPr>
          <p:spPr>
            <a:xfrm>
              <a:off x="1630359" y="4463253"/>
              <a:ext cx="163199" cy="99934"/>
            </a:xfrm>
            <a:custGeom>
              <a:avLst/>
              <a:gdLst/>
              <a:ahLst/>
              <a:cxnLst/>
              <a:rect l="l" t="t" r="r" b="b"/>
              <a:pathLst>
                <a:path w="4860" h="2976" extrusionOk="0">
                  <a:moveTo>
                    <a:pt x="2033" y="1"/>
                  </a:moveTo>
                  <a:cubicBezTo>
                    <a:pt x="1566" y="1"/>
                    <a:pt x="1524" y="1090"/>
                    <a:pt x="1524" y="1090"/>
                  </a:cubicBezTo>
                  <a:cubicBezTo>
                    <a:pt x="1524" y="1090"/>
                    <a:pt x="1156" y="592"/>
                    <a:pt x="793" y="592"/>
                  </a:cubicBezTo>
                  <a:cubicBezTo>
                    <a:pt x="650" y="592"/>
                    <a:pt x="507" y="670"/>
                    <a:pt x="387" y="885"/>
                  </a:cubicBezTo>
                  <a:cubicBezTo>
                    <a:pt x="1" y="1586"/>
                    <a:pt x="1173" y="2976"/>
                    <a:pt x="1173" y="2976"/>
                  </a:cubicBezTo>
                  <a:lnTo>
                    <a:pt x="2756" y="2939"/>
                  </a:lnTo>
                  <a:cubicBezTo>
                    <a:pt x="2756" y="2939"/>
                    <a:pt x="4860" y="2130"/>
                    <a:pt x="4352" y="1429"/>
                  </a:cubicBezTo>
                  <a:cubicBezTo>
                    <a:pt x="4280" y="1329"/>
                    <a:pt x="4192" y="1291"/>
                    <a:pt x="4099" y="1291"/>
                  </a:cubicBezTo>
                  <a:cubicBezTo>
                    <a:pt x="3784" y="1291"/>
                    <a:pt x="3409" y="1731"/>
                    <a:pt x="3409" y="1731"/>
                  </a:cubicBezTo>
                  <a:cubicBezTo>
                    <a:pt x="3409" y="1731"/>
                    <a:pt x="4231" y="679"/>
                    <a:pt x="3530" y="353"/>
                  </a:cubicBezTo>
                  <a:cubicBezTo>
                    <a:pt x="3440" y="312"/>
                    <a:pt x="3356" y="294"/>
                    <a:pt x="3276" y="294"/>
                  </a:cubicBezTo>
                  <a:cubicBezTo>
                    <a:pt x="2704" y="294"/>
                    <a:pt x="2406" y="1235"/>
                    <a:pt x="2406" y="1235"/>
                  </a:cubicBezTo>
                  <a:cubicBezTo>
                    <a:pt x="2406" y="1235"/>
                    <a:pt x="2672" y="159"/>
                    <a:pt x="2128" y="14"/>
                  </a:cubicBezTo>
                  <a:cubicBezTo>
                    <a:pt x="2095" y="5"/>
                    <a:pt x="2063" y="1"/>
                    <a:pt x="20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5"/>
            <p:cNvSpPr/>
            <p:nvPr/>
          </p:nvSpPr>
          <p:spPr>
            <a:xfrm>
              <a:off x="746740" y="3965482"/>
              <a:ext cx="181466" cy="164206"/>
            </a:xfrm>
            <a:custGeom>
              <a:avLst/>
              <a:gdLst/>
              <a:ahLst/>
              <a:cxnLst/>
              <a:rect l="l" t="t" r="r" b="b"/>
              <a:pathLst>
                <a:path w="5404" h="4890" extrusionOk="0">
                  <a:moveTo>
                    <a:pt x="2989" y="416"/>
                  </a:moveTo>
                  <a:cubicBezTo>
                    <a:pt x="3020" y="416"/>
                    <a:pt x="3051" y="416"/>
                    <a:pt x="3083" y="418"/>
                  </a:cubicBezTo>
                  <a:cubicBezTo>
                    <a:pt x="4146" y="478"/>
                    <a:pt x="4992" y="1361"/>
                    <a:pt x="4992" y="2436"/>
                  </a:cubicBezTo>
                  <a:cubicBezTo>
                    <a:pt x="4992" y="2581"/>
                    <a:pt x="4980" y="2726"/>
                    <a:pt x="4944" y="2871"/>
                  </a:cubicBezTo>
                  <a:cubicBezTo>
                    <a:pt x="4750" y="3800"/>
                    <a:pt x="3918" y="4459"/>
                    <a:pt x="2984" y="4459"/>
                  </a:cubicBezTo>
                  <a:cubicBezTo>
                    <a:pt x="2873" y="4459"/>
                    <a:pt x="2761" y="4450"/>
                    <a:pt x="2648" y="4431"/>
                  </a:cubicBezTo>
                  <a:cubicBezTo>
                    <a:pt x="1584" y="4261"/>
                    <a:pt x="847" y="3294"/>
                    <a:pt x="968" y="2231"/>
                  </a:cubicBezTo>
                  <a:cubicBezTo>
                    <a:pt x="1073" y="1187"/>
                    <a:pt x="1953" y="416"/>
                    <a:pt x="2989" y="416"/>
                  </a:cubicBezTo>
                  <a:close/>
                  <a:moveTo>
                    <a:pt x="2967" y="1"/>
                  </a:moveTo>
                  <a:cubicBezTo>
                    <a:pt x="2060" y="1"/>
                    <a:pt x="1162" y="500"/>
                    <a:pt x="738" y="1433"/>
                  </a:cubicBezTo>
                  <a:cubicBezTo>
                    <a:pt x="1" y="3053"/>
                    <a:pt x="1185" y="4890"/>
                    <a:pt x="2962" y="4890"/>
                  </a:cubicBezTo>
                  <a:cubicBezTo>
                    <a:pt x="3337" y="4890"/>
                    <a:pt x="3711" y="4793"/>
                    <a:pt x="4050" y="4624"/>
                  </a:cubicBezTo>
                  <a:cubicBezTo>
                    <a:pt x="4714" y="4298"/>
                    <a:pt x="5198" y="3681"/>
                    <a:pt x="5355" y="2956"/>
                  </a:cubicBezTo>
                  <a:cubicBezTo>
                    <a:pt x="5391" y="2787"/>
                    <a:pt x="5403" y="2618"/>
                    <a:pt x="5403" y="2436"/>
                  </a:cubicBezTo>
                  <a:cubicBezTo>
                    <a:pt x="5403" y="1844"/>
                    <a:pt x="5198" y="1276"/>
                    <a:pt x="4799" y="841"/>
                  </a:cubicBezTo>
                  <a:cubicBezTo>
                    <a:pt x="4307" y="272"/>
                    <a:pt x="3634" y="1"/>
                    <a:pt x="2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5"/>
            <p:cNvSpPr/>
            <p:nvPr/>
          </p:nvSpPr>
          <p:spPr>
            <a:xfrm>
              <a:off x="876631" y="4061893"/>
              <a:ext cx="49967" cy="58899"/>
            </a:xfrm>
            <a:custGeom>
              <a:avLst/>
              <a:gdLst/>
              <a:ahLst/>
              <a:cxnLst/>
              <a:rect l="l" t="t" r="r" b="b"/>
              <a:pathLst>
                <a:path w="1488" h="1754" extrusionOk="0">
                  <a:moveTo>
                    <a:pt x="1076" y="0"/>
                  </a:moveTo>
                  <a:cubicBezTo>
                    <a:pt x="955" y="593"/>
                    <a:pt x="556" y="1112"/>
                    <a:pt x="0" y="1390"/>
                  </a:cubicBezTo>
                  <a:lnTo>
                    <a:pt x="182" y="1753"/>
                  </a:lnTo>
                  <a:cubicBezTo>
                    <a:pt x="846" y="1427"/>
                    <a:pt x="1330" y="810"/>
                    <a:pt x="1487" y="85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18B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5"/>
            <p:cNvSpPr/>
            <p:nvPr/>
          </p:nvSpPr>
          <p:spPr>
            <a:xfrm>
              <a:off x="787339" y="3965213"/>
              <a:ext cx="120586" cy="37442"/>
            </a:xfrm>
            <a:custGeom>
              <a:avLst/>
              <a:gdLst/>
              <a:ahLst/>
              <a:cxnLst/>
              <a:rect l="l" t="t" r="r" b="b"/>
              <a:pathLst>
                <a:path w="3591" h="1115" extrusionOk="0">
                  <a:moveTo>
                    <a:pt x="1749" y="0"/>
                  </a:moveTo>
                  <a:cubicBezTo>
                    <a:pt x="1118" y="0"/>
                    <a:pt x="483" y="245"/>
                    <a:pt x="0" y="740"/>
                  </a:cubicBezTo>
                  <a:lnTo>
                    <a:pt x="302" y="1030"/>
                  </a:lnTo>
                  <a:cubicBezTo>
                    <a:pt x="705" y="622"/>
                    <a:pt x="1231" y="419"/>
                    <a:pt x="1757" y="419"/>
                  </a:cubicBezTo>
                  <a:cubicBezTo>
                    <a:pt x="2320" y="419"/>
                    <a:pt x="2881" y="652"/>
                    <a:pt x="3288" y="1115"/>
                  </a:cubicBezTo>
                  <a:lnTo>
                    <a:pt x="3590" y="849"/>
                  </a:lnTo>
                  <a:cubicBezTo>
                    <a:pt x="3107" y="285"/>
                    <a:pt x="2430" y="0"/>
                    <a:pt x="1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5"/>
            <p:cNvSpPr/>
            <p:nvPr/>
          </p:nvSpPr>
          <p:spPr>
            <a:xfrm>
              <a:off x="1284944" y="3278145"/>
              <a:ext cx="117329" cy="109404"/>
            </a:xfrm>
            <a:custGeom>
              <a:avLst/>
              <a:gdLst/>
              <a:ahLst/>
              <a:cxnLst/>
              <a:rect l="l" t="t" r="r" b="b"/>
              <a:pathLst>
                <a:path w="3494" h="3258" extrusionOk="0">
                  <a:moveTo>
                    <a:pt x="1877" y="288"/>
                  </a:moveTo>
                  <a:cubicBezTo>
                    <a:pt x="1900" y="288"/>
                    <a:pt x="1923" y="289"/>
                    <a:pt x="1947" y="290"/>
                  </a:cubicBezTo>
                  <a:cubicBezTo>
                    <a:pt x="2660" y="326"/>
                    <a:pt x="3216" y="918"/>
                    <a:pt x="3216" y="1631"/>
                  </a:cubicBezTo>
                  <a:cubicBezTo>
                    <a:pt x="3216" y="1728"/>
                    <a:pt x="3216" y="1825"/>
                    <a:pt x="3192" y="1909"/>
                  </a:cubicBezTo>
                  <a:cubicBezTo>
                    <a:pt x="3050" y="2541"/>
                    <a:pt x="2496" y="2977"/>
                    <a:pt x="1874" y="2977"/>
                  </a:cubicBezTo>
                  <a:cubicBezTo>
                    <a:pt x="1807" y="2977"/>
                    <a:pt x="1738" y="2972"/>
                    <a:pt x="1669" y="2961"/>
                  </a:cubicBezTo>
                  <a:cubicBezTo>
                    <a:pt x="956" y="2840"/>
                    <a:pt x="472" y="2199"/>
                    <a:pt x="545" y="1486"/>
                  </a:cubicBezTo>
                  <a:cubicBezTo>
                    <a:pt x="615" y="797"/>
                    <a:pt x="1194" y="288"/>
                    <a:pt x="1877" y="288"/>
                  </a:cubicBezTo>
                  <a:close/>
                  <a:moveTo>
                    <a:pt x="1889" y="0"/>
                  </a:moveTo>
                  <a:cubicBezTo>
                    <a:pt x="922" y="0"/>
                    <a:pt x="1" y="885"/>
                    <a:pt x="303" y="2042"/>
                  </a:cubicBezTo>
                  <a:cubicBezTo>
                    <a:pt x="511" y="2855"/>
                    <a:pt x="1190" y="3257"/>
                    <a:pt x="1870" y="3257"/>
                  </a:cubicBezTo>
                  <a:cubicBezTo>
                    <a:pt x="2575" y="3257"/>
                    <a:pt x="3279" y="2825"/>
                    <a:pt x="3458" y="1970"/>
                  </a:cubicBezTo>
                  <a:cubicBezTo>
                    <a:pt x="3482" y="1861"/>
                    <a:pt x="3494" y="1740"/>
                    <a:pt x="3494" y="1631"/>
                  </a:cubicBezTo>
                  <a:cubicBezTo>
                    <a:pt x="3494" y="1233"/>
                    <a:pt x="3349" y="858"/>
                    <a:pt x="3095" y="568"/>
                  </a:cubicBezTo>
                  <a:cubicBezTo>
                    <a:pt x="2751" y="172"/>
                    <a:pt x="2316" y="0"/>
                    <a:pt x="1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5"/>
            <p:cNvSpPr/>
            <p:nvPr/>
          </p:nvSpPr>
          <p:spPr>
            <a:xfrm>
              <a:off x="1368158" y="3342251"/>
              <a:ext cx="32908" cy="39389"/>
            </a:xfrm>
            <a:custGeom>
              <a:avLst/>
              <a:gdLst/>
              <a:ahLst/>
              <a:cxnLst/>
              <a:rect l="l" t="t" r="r" b="b"/>
              <a:pathLst>
                <a:path w="980" h="1173" extrusionOk="0">
                  <a:moveTo>
                    <a:pt x="714" y="0"/>
                  </a:moveTo>
                  <a:cubicBezTo>
                    <a:pt x="629" y="399"/>
                    <a:pt x="363" y="750"/>
                    <a:pt x="1" y="931"/>
                  </a:cubicBezTo>
                  <a:lnTo>
                    <a:pt x="121" y="1173"/>
                  </a:lnTo>
                  <a:cubicBezTo>
                    <a:pt x="557" y="955"/>
                    <a:pt x="883" y="544"/>
                    <a:pt x="980" y="61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5"/>
            <p:cNvSpPr/>
            <p:nvPr/>
          </p:nvSpPr>
          <p:spPr>
            <a:xfrm>
              <a:off x="1308887" y="3278313"/>
              <a:ext cx="79988" cy="25017"/>
            </a:xfrm>
            <a:custGeom>
              <a:avLst/>
              <a:gdLst/>
              <a:ahLst/>
              <a:cxnLst/>
              <a:rect l="l" t="t" r="r" b="b"/>
              <a:pathLst>
                <a:path w="2382" h="745" extrusionOk="0">
                  <a:moveTo>
                    <a:pt x="1160" y="0"/>
                  </a:moveTo>
                  <a:cubicBezTo>
                    <a:pt x="741" y="0"/>
                    <a:pt x="322" y="163"/>
                    <a:pt x="1" y="490"/>
                  </a:cubicBezTo>
                  <a:lnTo>
                    <a:pt x="194" y="684"/>
                  </a:lnTo>
                  <a:cubicBezTo>
                    <a:pt x="462" y="410"/>
                    <a:pt x="812" y="274"/>
                    <a:pt x="1160" y="274"/>
                  </a:cubicBezTo>
                  <a:cubicBezTo>
                    <a:pt x="1534" y="274"/>
                    <a:pt x="1907" y="431"/>
                    <a:pt x="2176" y="744"/>
                  </a:cubicBezTo>
                  <a:lnTo>
                    <a:pt x="2382" y="563"/>
                  </a:lnTo>
                  <a:cubicBezTo>
                    <a:pt x="2057" y="188"/>
                    <a:pt x="1609" y="0"/>
                    <a:pt x="1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5"/>
            <p:cNvSpPr/>
            <p:nvPr/>
          </p:nvSpPr>
          <p:spPr>
            <a:xfrm>
              <a:off x="692775" y="4230738"/>
              <a:ext cx="103930" cy="102318"/>
            </a:xfrm>
            <a:custGeom>
              <a:avLst/>
              <a:gdLst/>
              <a:ahLst/>
              <a:cxnLst/>
              <a:rect l="l" t="t" r="r" b="b"/>
              <a:pathLst>
                <a:path w="3095" h="3047" extrusionOk="0">
                  <a:moveTo>
                    <a:pt x="1537" y="707"/>
                  </a:moveTo>
                  <a:cubicBezTo>
                    <a:pt x="1957" y="707"/>
                    <a:pt x="2357" y="1032"/>
                    <a:pt x="2357" y="1523"/>
                  </a:cubicBezTo>
                  <a:cubicBezTo>
                    <a:pt x="2357" y="1971"/>
                    <a:pt x="1994" y="2333"/>
                    <a:pt x="1547" y="2333"/>
                  </a:cubicBezTo>
                  <a:cubicBezTo>
                    <a:pt x="822" y="2333"/>
                    <a:pt x="459" y="1463"/>
                    <a:pt x="967" y="943"/>
                  </a:cubicBezTo>
                  <a:cubicBezTo>
                    <a:pt x="1134" y="780"/>
                    <a:pt x="1338" y="707"/>
                    <a:pt x="1537" y="707"/>
                  </a:cubicBezTo>
                  <a:close/>
                  <a:moveTo>
                    <a:pt x="1547" y="1"/>
                  </a:moveTo>
                  <a:cubicBezTo>
                    <a:pt x="1435" y="1"/>
                    <a:pt x="1324" y="13"/>
                    <a:pt x="1209" y="37"/>
                  </a:cubicBezTo>
                  <a:lnTo>
                    <a:pt x="1257" y="339"/>
                  </a:lnTo>
                  <a:cubicBezTo>
                    <a:pt x="1136" y="363"/>
                    <a:pt x="1015" y="412"/>
                    <a:pt x="907" y="484"/>
                  </a:cubicBezTo>
                  <a:lnTo>
                    <a:pt x="725" y="230"/>
                  </a:lnTo>
                  <a:cubicBezTo>
                    <a:pt x="532" y="351"/>
                    <a:pt x="375" y="508"/>
                    <a:pt x="254" y="702"/>
                  </a:cubicBezTo>
                  <a:lnTo>
                    <a:pt x="508" y="895"/>
                  </a:lnTo>
                  <a:cubicBezTo>
                    <a:pt x="435" y="992"/>
                    <a:pt x="387" y="1113"/>
                    <a:pt x="351" y="1233"/>
                  </a:cubicBezTo>
                  <a:lnTo>
                    <a:pt x="48" y="1185"/>
                  </a:lnTo>
                  <a:cubicBezTo>
                    <a:pt x="0" y="1415"/>
                    <a:pt x="0" y="1644"/>
                    <a:pt x="48" y="1862"/>
                  </a:cubicBezTo>
                  <a:lnTo>
                    <a:pt x="351" y="1814"/>
                  </a:lnTo>
                  <a:cubicBezTo>
                    <a:pt x="387" y="1934"/>
                    <a:pt x="435" y="2055"/>
                    <a:pt x="508" y="2164"/>
                  </a:cubicBezTo>
                  <a:lnTo>
                    <a:pt x="254" y="2345"/>
                  </a:lnTo>
                  <a:cubicBezTo>
                    <a:pt x="375" y="2539"/>
                    <a:pt x="532" y="2696"/>
                    <a:pt x="725" y="2817"/>
                  </a:cubicBezTo>
                  <a:lnTo>
                    <a:pt x="907" y="2575"/>
                  </a:lnTo>
                  <a:cubicBezTo>
                    <a:pt x="1015" y="2635"/>
                    <a:pt x="1136" y="2684"/>
                    <a:pt x="1257" y="2708"/>
                  </a:cubicBezTo>
                  <a:lnTo>
                    <a:pt x="1209" y="3010"/>
                  </a:lnTo>
                  <a:cubicBezTo>
                    <a:pt x="1324" y="3034"/>
                    <a:pt x="1435" y="3046"/>
                    <a:pt x="1547" y="3046"/>
                  </a:cubicBezTo>
                  <a:cubicBezTo>
                    <a:pt x="1659" y="3046"/>
                    <a:pt x="1771" y="3034"/>
                    <a:pt x="1886" y="3010"/>
                  </a:cubicBezTo>
                  <a:lnTo>
                    <a:pt x="1837" y="2708"/>
                  </a:lnTo>
                  <a:cubicBezTo>
                    <a:pt x="1958" y="2684"/>
                    <a:pt x="2079" y="2635"/>
                    <a:pt x="2176" y="2575"/>
                  </a:cubicBezTo>
                  <a:lnTo>
                    <a:pt x="2369" y="2817"/>
                  </a:lnTo>
                  <a:cubicBezTo>
                    <a:pt x="2562" y="2696"/>
                    <a:pt x="2720" y="2539"/>
                    <a:pt x="2840" y="2345"/>
                  </a:cubicBezTo>
                  <a:lnTo>
                    <a:pt x="2587" y="2164"/>
                  </a:lnTo>
                  <a:cubicBezTo>
                    <a:pt x="2659" y="2055"/>
                    <a:pt x="2708" y="1934"/>
                    <a:pt x="2744" y="1814"/>
                  </a:cubicBezTo>
                  <a:lnTo>
                    <a:pt x="3046" y="1862"/>
                  </a:lnTo>
                  <a:cubicBezTo>
                    <a:pt x="3094" y="1644"/>
                    <a:pt x="3094" y="1415"/>
                    <a:pt x="3046" y="1185"/>
                  </a:cubicBezTo>
                  <a:lnTo>
                    <a:pt x="2744" y="1233"/>
                  </a:lnTo>
                  <a:cubicBezTo>
                    <a:pt x="2708" y="1113"/>
                    <a:pt x="2659" y="992"/>
                    <a:pt x="2587" y="895"/>
                  </a:cubicBezTo>
                  <a:lnTo>
                    <a:pt x="2840" y="702"/>
                  </a:lnTo>
                  <a:cubicBezTo>
                    <a:pt x="2720" y="520"/>
                    <a:pt x="2550" y="351"/>
                    <a:pt x="2369" y="230"/>
                  </a:cubicBezTo>
                  <a:lnTo>
                    <a:pt x="2176" y="484"/>
                  </a:lnTo>
                  <a:cubicBezTo>
                    <a:pt x="2079" y="412"/>
                    <a:pt x="1958" y="363"/>
                    <a:pt x="1837" y="339"/>
                  </a:cubicBezTo>
                  <a:lnTo>
                    <a:pt x="1886" y="37"/>
                  </a:lnTo>
                  <a:cubicBezTo>
                    <a:pt x="1771" y="13"/>
                    <a:pt x="1659" y="1"/>
                    <a:pt x="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5"/>
            <p:cNvSpPr/>
            <p:nvPr/>
          </p:nvSpPr>
          <p:spPr>
            <a:xfrm>
              <a:off x="2243650" y="3435002"/>
              <a:ext cx="155072" cy="153763"/>
            </a:xfrm>
            <a:custGeom>
              <a:avLst/>
              <a:gdLst/>
              <a:ahLst/>
              <a:cxnLst/>
              <a:rect l="l" t="t" r="r" b="b"/>
              <a:pathLst>
                <a:path w="4618" h="4579" extrusionOk="0">
                  <a:moveTo>
                    <a:pt x="2297" y="1065"/>
                  </a:moveTo>
                  <a:cubicBezTo>
                    <a:pt x="2924" y="1065"/>
                    <a:pt x="3530" y="1553"/>
                    <a:pt x="3530" y="2291"/>
                  </a:cubicBezTo>
                  <a:cubicBezTo>
                    <a:pt x="3530" y="2948"/>
                    <a:pt x="2998" y="3500"/>
                    <a:pt x="2331" y="3500"/>
                  </a:cubicBezTo>
                  <a:cubicBezTo>
                    <a:pt x="2324" y="3500"/>
                    <a:pt x="2317" y="3500"/>
                    <a:pt x="2309" y="3499"/>
                  </a:cubicBezTo>
                  <a:cubicBezTo>
                    <a:pt x="1222" y="3499"/>
                    <a:pt x="678" y="2194"/>
                    <a:pt x="1451" y="1420"/>
                  </a:cubicBezTo>
                  <a:cubicBezTo>
                    <a:pt x="1696" y="1175"/>
                    <a:pt x="1999" y="1065"/>
                    <a:pt x="2297" y="1065"/>
                  </a:cubicBezTo>
                  <a:close/>
                  <a:moveTo>
                    <a:pt x="2311" y="0"/>
                  </a:moveTo>
                  <a:cubicBezTo>
                    <a:pt x="2143" y="0"/>
                    <a:pt x="1977" y="18"/>
                    <a:pt x="1814" y="55"/>
                  </a:cubicBezTo>
                  <a:lnTo>
                    <a:pt x="1874" y="502"/>
                  </a:lnTo>
                  <a:cubicBezTo>
                    <a:pt x="1693" y="550"/>
                    <a:pt x="1524" y="623"/>
                    <a:pt x="1367" y="719"/>
                  </a:cubicBezTo>
                  <a:lnTo>
                    <a:pt x="1089" y="345"/>
                  </a:lnTo>
                  <a:cubicBezTo>
                    <a:pt x="799" y="526"/>
                    <a:pt x="557" y="780"/>
                    <a:pt x="376" y="1058"/>
                  </a:cubicBezTo>
                  <a:lnTo>
                    <a:pt x="750" y="1336"/>
                  </a:lnTo>
                  <a:cubicBezTo>
                    <a:pt x="654" y="1493"/>
                    <a:pt x="581" y="1674"/>
                    <a:pt x="533" y="1856"/>
                  </a:cubicBezTo>
                  <a:lnTo>
                    <a:pt x="73" y="1783"/>
                  </a:lnTo>
                  <a:cubicBezTo>
                    <a:pt x="1" y="2121"/>
                    <a:pt x="1" y="2460"/>
                    <a:pt x="73" y="2786"/>
                  </a:cubicBezTo>
                  <a:lnTo>
                    <a:pt x="533" y="2726"/>
                  </a:lnTo>
                  <a:cubicBezTo>
                    <a:pt x="581" y="2907"/>
                    <a:pt x="654" y="3076"/>
                    <a:pt x="750" y="3233"/>
                  </a:cubicBezTo>
                  <a:lnTo>
                    <a:pt x="376" y="3511"/>
                  </a:lnTo>
                  <a:cubicBezTo>
                    <a:pt x="557" y="3802"/>
                    <a:pt x="799" y="4043"/>
                    <a:pt x="1089" y="4225"/>
                  </a:cubicBezTo>
                  <a:lnTo>
                    <a:pt x="1367" y="3850"/>
                  </a:lnTo>
                  <a:cubicBezTo>
                    <a:pt x="1524" y="3947"/>
                    <a:pt x="1693" y="4019"/>
                    <a:pt x="1874" y="4067"/>
                  </a:cubicBezTo>
                  <a:lnTo>
                    <a:pt x="1814" y="4515"/>
                  </a:lnTo>
                  <a:cubicBezTo>
                    <a:pt x="1977" y="4557"/>
                    <a:pt x="2143" y="4578"/>
                    <a:pt x="2311" y="4578"/>
                  </a:cubicBezTo>
                  <a:cubicBezTo>
                    <a:pt x="2479" y="4578"/>
                    <a:pt x="2648" y="4557"/>
                    <a:pt x="2817" y="4515"/>
                  </a:cubicBezTo>
                  <a:lnTo>
                    <a:pt x="2745" y="4067"/>
                  </a:lnTo>
                  <a:cubicBezTo>
                    <a:pt x="2926" y="4019"/>
                    <a:pt x="3107" y="3947"/>
                    <a:pt x="3264" y="3850"/>
                  </a:cubicBezTo>
                  <a:lnTo>
                    <a:pt x="3542" y="4225"/>
                  </a:lnTo>
                  <a:cubicBezTo>
                    <a:pt x="3820" y="4043"/>
                    <a:pt x="4062" y="3802"/>
                    <a:pt x="4243" y="3511"/>
                  </a:cubicBezTo>
                  <a:lnTo>
                    <a:pt x="3881" y="3233"/>
                  </a:lnTo>
                  <a:cubicBezTo>
                    <a:pt x="3977" y="3076"/>
                    <a:pt x="4050" y="2907"/>
                    <a:pt x="4086" y="2726"/>
                  </a:cubicBezTo>
                  <a:lnTo>
                    <a:pt x="4545" y="2786"/>
                  </a:lnTo>
                  <a:cubicBezTo>
                    <a:pt x="4618" y="2460"/>
                    <a:pt x="4618" y="2121"/>
                    <a:pt x="4545" y="1783"/>
                  </a:cubicBezTo>
                  <a:lnTo>
                    <a:pt x="4086" y="1856"/>
                  </a:lnTo>
                  <a:cubicBezTo>
                    <a:pt x="4050" y="1674"/>
                    <a:pt x="3977" y="1493"/>
                    <a:pt x="3881" y="1336"/>
                  </a:cubicBezTo>
                  <a:lnTo>
                    <a:pt x="4243" y="1058"/>
                  </a:lnTo>
                  <a:cubicBezTo>
                    <a:pt x="4062" y="780"/>
                    <a:pt x="3820" y="526"/>
                    <a:pt x="3542" y="345"/>
                  </a:cubicBezTo>
                  <a:lnTo>
                    <a:pt x="3264" y="719"/>
                  </a:lnTo>
                  <a:cubicBezTo>
                    <a:pt x="3107" y="623"/>
                    <a:pt x="2926" y="550"/>
                    <a:pt x="2745" y="502"/>
                  </a:cubicBezTo>
                  <a:lnTo>
                    <a:pt x="2817" y="55"/>
                  </a:lnTo>
                  <a:cubicBezTo>
                    <a:pt x="2648" y="18"/>
                    <a:pt x="2479" y="0"/>
                    <a:pt x="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5"/>
            <p:cNvSpPr/>
            <p:nvPr/>
          </p:nvSpPr>
          <p:spPr>
            <a:xfrm>
              <a:off x="1148974" y="3213971"/>
              <a:ext cx="49161" cy="49564"/>
            </a:xfrm>
            <a:custGeom>
              <a:avLst/>
              <a:gdLst/>
              <a:ahLst/>
              <a:cxnLst/>
              <a:rect l="l" t="t" r="r" b="b"/>
              <a:pathLst>
                <a:path w="1464" h="1476" fill="none" extrusionOk="0">
                  <a:moveTo>
                    <a:pt x="1463" y="629"/>
                  </a:moveTo>
                  <a:cubicBezTo>
                    <a:pt x="1463" y="1185"/>
                    <a:pt x="786" y="1476"/>
                    <a:pt x="387" y="1077"/>
                  </a:cubicBezTo>
                  <a:cubicBezTo>
                    <a:pt x="1" y="678"/>
                    <a:pt x="279" y="1"/>
                    <a:pt x="835" y="1"/>
                  </a:cubicBezTo>
                  <a:cubicBezTo>
                    <a:pt x="1185" y="1"/>
                    <a:pt x="1463" y="279"/>
                    <a:pt x="1463" y="6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5"/>
            <p:cNvSpPr/>
            <p:nvPr/>
          </p:nvSpPr>
          <p:spPr>
            <a:xfrm>
              <a:off x="1967244" y="3290301"/>
              <a:ext cx="49564" cy="49531"/>
            </a:xfrm>
            <a:custGeom>
              <a:avLst/>
              <a:gdLst/>
              <a:ahLst/>
              <a:cxnLst/>
              <a:rect l="l" t="t" r="r" b="b"/>
              <a:pathLst>
                <a:path w="1476" h="1475" fill="none" extrusionOk="0">
                  <a:moveTo>
                    <a:pt x="1475" y="641"/>
                  </a:moveTo>
                  <a:cubicBezTo>
                    <a:pt x="1475" y="1197"/>
                    <a:pt x="798" y="1475"/>
                    <a:pt x="400" y="1088"/>
                  </a:cubicBezTo>
                  <a:cubicBezTo>
                    <a:pt x="1" y="689"/>
                    <a:pt x="291" y="12"/>
                    <a:pt x="847" y="12"/>
                  </a:cubicBezTo>
                  <a:cubicBezTo>
                    <a:pt x="1197" y="0"/>
                    <a:pt x="1475" y="290"/>
                    <a:pt x="1475" y="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5"/>
            <p:cNvSpPr/>
            <p:nvPr/>
          </p:nvSpPr>
          <p:spPr>
            <a:xfrm>
              <a:off x="1422962" y="3434800"/>
              <a:ext cx="66186" cy="66186"/>
            </a:xfrm>
            <a:custGeom>
              <a:avLst/>
              <a:gdLst/>
              <a:ahLst/>
              <a:cxnLst/>
              <a:rect l="l" t="t" r="r" b="b"/>
              <a:pathLst>
                <a:path w="1971" h="1971" fill="none" extrusionOk="0">
                  <a:moveTo>
                    <a:pt x="1970" y="979"/>
                  </a:moveTo>
                  <a:cubicBezTo>
                    <a:pt x="1970" y="1523"/>
                    <a:pt x="1523" y="1970"/>
                    <a:pt x="979" y="1970"/>
                  </a:cubicBezTo>
                  <a:cubicBezTo>
                    <a:pt x="435" y="1970"/>
                    <a:pt x="0" y="1523"/>
                    <a:pt x="0" y="979"/>
                  </a:cubicBezTo>
                  <a:cubicBezTo>
                    <a:pt x="0" y="435"/>
                    <a:pt x="435" y="0"/>
                    <a:pt x="979" y="0"/>
                  </a:cubicBezTo>
                  <a:cubicBezTo>
                    <a:pt x="1523" y="0"/>
                    <a:pt x="1970" y="435"/>
                    <a:pt x="1970" y="979"/>
                  </a:cubicBezTo>
                  <a:close/>
                </a:path>
              </a:pathLst>
            </a:custGeom>
            <a:solidFill>
              <a:schemeClr val="accent4"/>
            </a:solidFill>
            <a:ln w="1177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5"/>
            <p:cNvSpPr/>
            <p:nvPr/>
          </p:nvSpPr>
          <p:spPr>
            <a:xfrm>
              <a:off x="2354065" y="3927938"/>
              <a:ext cx="77570" cy="77167"/>
            </a:xfrm>
            <a:custGeom>
              <a:avLst/>
              <a:gdLst/>
              <a:ahLst/>
              <a:cxnLst/>
              <a:rect l="l" t="t" r="r" b="b"/>
              <a:pathLst>
                <a:path w="2310" h="2298" fill="none" extrusionOk="0">
                  <a:moveTo>
                    <a:pt x="2309" y="992"/>
                  </a:moveTo>
                  <a:cubicBezTo>
                    <a:pt x="2297" y="1862"/>
                    <a:pt x="1245" y="2297"/>
                    <a:pt x="617" y="1681"/>
                  </a:cubicBezTo>
                  <a:cubicBezTo>
                    <a:pt x="0" y="1064"/>
                    <a:pt x="436" y="1"/>
                    <a:pt x="1318" y="1"/>
                  </a:cubicBezTo>
                  <a:cubicBezTo>
                    <a:pt x="1862" y="1"/>
                    <a:pt x="2309" y="448"/>
                    <a:pt x="2309" y="992"/>
                  </a:cubicBezTo>
                  <a:close/>
                </a:path>
              </a:pathLst>
            </a:custGeom>
            <a:noFill/>
            <a:ln w="11775" cap="flat" cmpd="sng">
              <a:solidFill>
                <a:schemeClr val="accent5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5"/>
            <p:cNvSpPr/>
            <p:nvPr/>
          </p:nvSpPr>
          <p:spPr>
            <a:xfrm>
              <a:off x="852688" y="3533831"/>
              <a:ext cx="1377552" cy="861696"/>
            </a:xfrm>
            <a:custGeom>
              <a:avLst/>
              <a:gdLst/>
              <a:ahLst/>
              <a:cxnLst/>
              <a:rect l="l" t="t" r="r" b="b"/>
              <a:pathLst>
                <a:path w="41023" h="25661" extrusionOk="0">
                  <a:moveTo>
                    <a:pt x="1028" y="0"/>
                  </a:moveTo>
                  <a:cubicBezTo>
                    <a:pt x="460" y="0"/>
                    <a:pt x="0" y="460"/>
                    <a:pt x="0" y="1016"/>
                  </a:cubicBezTo>
                  <a:lnTo>
                    <a:pt x="0" y="24646"/>
                  </a:lnTo>
                  <a:cubicBezTo>
                    <a:pt x="0" y="25214"/>
                    <a:pt x="460" y="25661"/>
                    <a:pt x="1028" y="25661"/>
                  </a:cubicBezTo>
                  <a:lnTo>
                    <a:pt x="40008" y="25661"/>
                  </a:lnTo>
                  <a:cubicBezTo>
                    <a:pt x="40564" y="25661"/>
                    <a:pt x="41023" y="25214"/>
                    <a:pt x="41023" y="24646"/>
                  </a:cubicBezTo>
                  <a:lnTo>
                    <a:pt x="41023" y="1016"/>
                  </a:lnTo>
                  <a:cubicBezTo>
                    <a:pt x="41023" y="460"/>
                    <a:pt x="40564" y="0"/>
                    <a:pt x="40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5"/>
            <p:cNvSpPr/>
            <p:nvPr/>
          </p:nvSpPr>
          <p:spPr>
            <a:xfrm>
              <a:off x="1401437" y="4342362"/>
              <a:ext cx="280091" cy="199734"/>
            </a:xfrm>
            <a:custGeom>
              <a:avLst/>
              <a:gdLst/>
              <a:ahLst/>
              <a:cxnLst/>
              <a:rect l="l" t="t" r="r" b="b"/>
              <a:pathLst>
                <a:path w="8341" h="5948" extrusionOk="0">
                  <a:moveTo>
                    <a:pt x="1512" y="0"/>
                  </a:moveTo>
                  <a:lnTo>
                    <a:pt x="1113" y="1572"/>
                  </a:lnTo>
                  <a:lnTo>
                    <a:pt x="907" y="2382"/>
                  </a:lnTo>
                  <a:lnTo>
                    <a:pt x="1" y="5947"/>
                  </a:lnTo>
                  <a:lnTo>
                    <a:pt x="8341" y="5947"/>
                  </a:lnTo>
                  <a:lnTo>
                    <a:pt x="7434" y="2382"/>
                  </a:lnTo>
                  <a:lnTo>
                    <a:pt x="7229" y="1572"/>
                  </a:lnTo>
                  <a:lnTo>
                    <a:pt x="6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1431895" y="4395118"/>
              <a:ext cx="219210" cy="27233"/>
            </a:xfrm>
            <a:custGeom>
              <a:avLst/>
              <a:gdLst/>
              <a:ahLst/>
              <a:cxnLst/>
              <a:rect l="l" t="t" r="r" b="b"/>
              <a:pathLst>
                <a:path w="6528" h="811" extrusionOk="0">
                  <a:moveTo>
                    <a:pt x="206" y="1"/>
                  </a:moveTo>
                  <a:lnTo>
                    <a:pt x="0" y="811"/>
                  </a:lnTo>
                  <a:lnTo>
                    <a:pt x="6527" y="811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5"/>
            <p:cNvSpPr/>
            <p:nvPr/>
          </p:nvSpPr>
          <p:spPr>
            <a:xfrm>
              <a:off x="1272384" y="4531927"/>
              <a:ext cx="538220" cy="43050"/>
            </a:xfrm>
            <a:custGeom>
              <a:avLst/>
              <a:gdLst/>
              <a:ahLst/>
              <a:cxnLst/>
              <a:rect l="l" t="t" r="r" b="b"/>
              <a:pathLst>
                <a:path w="16028" h="1282" extrusionOk="0">
                  <a:moveTo>
                    <a:pt x="641" y="0"/>
                  </a:moveTo>
                  <a:cubicBezTo>
                    <a:pt x="278" y="0"/>
                    <a:pt x="0" y="290"/>
                    <a:pt x="0" y="641"/>
                  </a:cubicBezTo>
                  <a:cubicBezTo>
                    <a:pt x="0" y="991"/>
                    <a:pt x="278" y="1281"/>
                    <a:pt x="641" y="1281"/>
                  </a:cubicBezTo>
                  <a:lnTo>
                    <a:pt x="15387" y="1281"/>
                  </a:lnTo>
                  <a:cubicBezTo>
                    <a:pt x="15749" y="1281"/>
                    <a:pt x="16027" y="991"/>
                    <a:pt x="16027" y="641"/>
                  </a:cubicBezTo>
                  <a:cubicBezTo>
                    <a:pt x="16027" y="290"/>
                    <a:pt x="15749" y="0"/>
                    <a:pt x="15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5"/>
            <p:cNvSpPr/>
            <p:nvPr/>
          </p:nvSpPr>
          <p:spPr>
            <a:xfrm>
              <a:off x="850237" y="3656402"/>
              <a:ext cx="1380004" cy="601955"/>
            </a:xfrm>
            <a:custGeom>
              <a:avLst/>
              <a:gdLst/>
              <a:ahLst/>
              <a:cxnLst/>
              <a:rect l="l" t="t" r="r" b="b"/>
              <a:pathLst>
                <a:path w="41096" h="17926" extrusionOk="0">
                  <a:moveTo>
                    <a:pt x="1" y="1"/>
                  </a:moveTo>
                  <a:lnTo>
                    <a:pt x="1" y="17925"/>
                  </a:lnTo>
                  <a:lnTo>
                    <a:pt x="41096" y="17925"/>
                  </a:lnTo>
                  <a:lnTo>
                    <a:pt x="410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1509803" y="4293233"/>
              <a:ext cx="63365" cy="63768"/>
            </a:xfrm>
            <a:custGeom>
              <a:avLst/>
              <a:gdLst/>
              <a:ahLst/>
              <a:cxnLst/>
              <a:rect l="l" t="t" r="r" b="b"/>
              <a:pathLst>
                <a:path w="1887" h="1899" extrusionOk="0">
                  <a:moveTo>
                    <a:pt x="944" y="1"/>
                  </a:moveTo>
                  <a:cubicBezTo>
                    <a:pt x="424" y="1"/>
                    <a:pt x="1" y="424"/>
                    <a:pt x="1" y="944"/>
                  </a:cubicBezTo>
                  <a:cubicBezTo>
                    <a:pt x="1" y="1463"/>
                    <a:pt x="424" y="1886"/>
                    <a:pt x="944" y="1899"/>
                  </a:cubicBezTo>
                  <a:cubicBezTo>
                    <a:pt x="1463" y="1886"/>
                    <a:pt x="1886" y="1463"/>
                    <a:pt x="1886" y="944"/>
                  </a:cubicBezTo>
                  <a:cubicBezTo>
                    <a:pt x="1886" y="424"/>
                    <a:pt x="1463" y="1"/>
                    <a:pt x="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5"/>
            <p:cNvSpPr/>
            <p:nvPr/>
          </p:nvSpPr>
          <p:spPr>
            <a:xfrm>
              <a:off x="1327558" y="3672252"/>
              <a:ext cx="871871" cy="372604"/>
            </a:xfrm>
            <a:custGeom>
              <a:avLst/>
              <a:gdLst/>
              <a:ahLst/>
              <a:cxnLst/>
              <a:rect l="l" t="t" r="r" b="b"/>
              <a:pathLst>
                <a:path w="25964" h="11096" extrusionOk="0">
                  <a:moveTo>
                    <a:pt x="496" y="0"/>
                  </a:moveTo>
                  <a:cubicBezTo>
                    <a:pt x="218" y="0"/>
                    <a:pt x="1" y="230"/>
                    <a:pt x="1" y="496"/>
                  </a:cubicBezTo>
                  <a:lnTo>
                    <a:pt x="1" y="10600"/>
                  </a:lnTo>
                  <a:cubicBezTo>
                    <a:pt x="1" y="10866"/>
                    <a:pt x="218" y="11096"/>
                    <a:pt x="496" y="11096"/>
                  </a:cubicBezTo>
                  <a:lnTo>
                    <a:pt x="25468" y="11096"/>
                  </a:lnTo>
                  <a:cubicBezTo>
                    <a:pt x="25746" y="11096"/>
                    <a:pt x="25963" y="10866"/>
                    <a:pt x="25963" y="10600"/>
                  </a:cubicBezTo>
                  <a:lnTo>
                    <a:pt x="25963" y="496"/>
                  </a:lnTo>
                  <a:cubicBezTo>
                    <a:pt x="25963" y="230"/>
                    <a:pt x="25746" y="0"/>
                    <a:pt x="25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347875" y="3702273"/>
              <a:ext cx="828016" cy="322301"/>
            </a:xfrm>
            <a:custGeom>
              <a:avLst/>
              <a:gdLst/>
              <a:ahLst/>
              <a:cxnLst/>
              <a:rect l="l" t="t" r="r" b="b"/>
              <a:pathLst>
                <a:path w="24658" h="9598" extrusionOk="0">
                  <a:moveTo>
                    <a:pt x="0" y="0"/>
                  </a:moveTo>
                  <a:lnTo>
                    <a:pt x="0" y="9259"/>
                  </a:lnTo>
                  <a:cubicBezTo>
                    <a:pt x="0" y="9452"/>
                    <a:pt x="145" y="9597"/>
                    <a:pt x="339" y="9597"/>
                  </a:cubicBezTo>
                  <a:lnTo>
                    <a:pt x="24319" y="9597"/>
                  </a:lnTo>
                  <a:cubicBezTo>
                    <a:pt x="24512" y="9597"/>
                    <a:pt x="24657" y="9452"/>
                    <a:pt x="24657" y="9259"/>
                  </a:cubicBezTo>
                  <a:lnTo>
                    <a:pt x="24657" y="5041"/>
                  </a:lnTo>
                  <a:cubicBezTo>
                    <a:pt x="24343" y="4847"/>
                    <a:pt x="24005" y="4690"/>
                    <a:pt x="23642" y="4581"/>
                  </a:cubicBezTo>
                  <a:lnTo>
                    <a:pt x="23461" y="4533"/>
                  </a:lnTo>
                  <a:cubicBezTo>
                    <a:pt x="23246" y="4484"/>
                    <a:pt x="23039" y="4462"/>
                    <a:pt x="22839" y="4462"/>
                  </a:cubicBezTo>
                  <a:cubicBezTo>
                    <a:pt x="21153" y="4462"/>
                    <a:pt x="19985" y="6062"/>
                    <a:pt x="18807" y="7035"/>
                  </a:cubicBezTo>
                  <a:cubicBezTo>
                    <a:pt x="18771" y="7071"/>
                    <a:pt x="18735" y="7095"/>
                    <a:pt x="18686" y="7132"/>
                  </a:cubicBezTo>
                  <a:cubicBezTo>
                    <a:pt x="18214" y="7512"/>
                    <a:pt x="17734" y="7778"/>
                    <a:pt x="17214" y="7778"/>
                  </a:cubicBezTo>
                  <a:cubicBezTo>
                    <a:pt x="17056" y="7778"/>
                    <a:pt x="16895" y="7753"/>
                    <a:pt x="16728" y="7700"/>
                  </a:cubicBezTo>
                  <a:cubicBezTo>
                    <a:pt x="14746" y="7095"/>
                    <a:pt x="14734" y="3723"/>
                    <a:pt x="13441" y="2212"/>
                  </a:cubicBezTo>
                  <a:cubicBezTo>
                    <a:pt x="13404" y="2164"/>
                    <a:pt x="13368" y="2128"/>
                    <a:pt x="13332" y="2091"/>
                  </a:cubicBezTo>
                  <a:cubicBezTo>
                    <a:pt x="12969" y="1693"/>
                    <a:pt x="12450" y="1475"/>
                    <a:pt x="11906" y="1475"/>
                  </a:cubicBezTo>
                  <a:cubicBezTo>
                    <a:pt x="11895" y="1475"/>
                    <a:pt x="11884" y="1475"/>
                    <a:pt x="11873" y="1475"/>
                  </a:cubicBezTo>
                  <a:cubicBezTo>
                    <a:pt x="9019" y="1475"/>
                    <a:pt x="9265" y="6276"/>
                    <a:pt x="7651" y="6962"/>
                  </a:cubicBezTo>
                  <a:cubicBezTo>
                    <a:pt x="7603" y="6975"/>
                    <a:pt x="7554" y="6999"/>
                    <a:pt x="7506" y="7011"/>
                  </a:cubicBezTo>
                  <a:cubicBezTo>
                    <a:pt x="7422" y="7023"/>
                    <a:pt x="7337" y="7035"/>
                    <a:pt x="7252" y="7035"/>
                  </a:cubicBezTo>
                  <a:cubicBezTo>
                    <a:pt x="4847" y="7035"/>
                    <a:pt x="5173" y="4195"/>
                    <a:pt x="4073" y="2128"/>
                  </a:cubicBezTo>
                  <a:cubicBezTo>
                    <a:pt x="4037" y="2055"/>
                    <a:pt x="4001" y="1983"/>
                    <a:pt x="3965" y="1922"/>
                  </a:cubicBezTo>
                  <a:cubicBezTo>
                    <a:pt x="3324" y="834"/>
                    <a:pt x="22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1347472" y="3756171"/>
              <a:ext cx="828419" cy="237545"/>
            </a:xfrm>
            <a:custGeom>
              <a:avLst/>
              <a:gdLst/>
              <a:ahLst/>
              <a:cxnLst/>
              <a:rect l="l" t="t" r="r" b="b"/>
              <a:pathLst>
                <a:path w="24670" h="7074" extrusionOk="0">
                  <a:moveTo>
                    <a:pt x="14563" y="1"/>
                  </a:moveTo>
                  <a:cubicBezTo>
                    <a:pt x="14109" y="1"/>
                    <a:pt x="13662" y="180"/>
                    <a:pt x="13332" y="499"/>
                  </a:cubicBezTo>
                  <a:cubicBezTo>
                    <a:pt x="12655" y="1115"/>
                    <a:pt x="12244" y="2203"/>
                    <a:pt x="11833" y="3266"/>
                  </a:cubicBezTo>
                  <a:cubicBezTo>
                    <a:pt x="11217" y="4826"/>
                    <a:pt x="10649" y="6300"/>
                    <a:pt x="9355" y="6337"/>
                  </a:cubicBezTo>
                  <a:cubicBezTo>
                    <a:pt x="9324" y="6337"/>
                    <a:pt x="9293" y="6338"/>
                    <a:pt x="9263" y="6338"/>
                  </a:cubicBezTo>
                  <a:cubicBezTo>
                    <a:pt x="8420" y="6338"/>
                    <a:pt x="8025" y="6011"/>
                    <a:pt x="7651" y="5370"/>
                  </a:cubicBezTo>
                  <a:cubicBezTo>
                    <a:pt x="7494" y="5092"/>
                    <a:pt x="7337" y="4753"/>
                    <a:pt x="7156" y="4366"/>
                  </a:cubicBezTo>
                  <a:cubicBezTo>
                    <a:pt x="6769" y="3472"/>
                    <a:pt x="6309" y="2626"/>
                    <a:pt x="5790" y="1804"/>
                  </a:cubicBezTo>
                  <a:cubicBezTo>
                    <a:pt x="5355" y="1127"/>
                    <a:pt x="4714" y="607"/>
                    <a:pt x="3965" y="329"/>
                  </a:cubicBezTo>
                  <a:cubicBezTo>
                    <a:pt x="3385" y="111"/>
                    <a:pt x="2780" y="34"/>
                    <a:pt x="2215" y="34"/>
                  </a:cubicBezTo>
                  <a:cubicBezTo>
                    <a:pt x="1247" y="34"/>
                    <a:pt x="397" y="260"/>
                    <a:pt x="0" y="390"/>
                  </a:cubicBezTo>
                  <a:lnTo>
                    <a:pt x="0" y="535"/>
                  </a:lnTo>
                  <a:cubicBezTo>
                    <a:pt x="361" y="422"/>
                    <a:pt x="1225" y="179"/>
                    <a:pt x="2213" y="179"/>
                  </a:cubicBezTo>
                  <a:cubicBezTo>
                    <a:pt x="2816" y="179"/>
                    <a:pt x="3465" y="269"/>
                    <a:pt x="4073" y="535"/>
                  </a:cubicBezTo>
                  <a:cubicBezTo>
                    <a:pt x="4726" y="813"/>
                    <a:pt x="5282" y="1284"/>
                    <a:pt x="5657" y="1889"/>
                  </a:cubicBezTo>
                  <a:cubicBezTo>
                    <a:pt x="6176" y="2698"/>
                    <a:pt x="6636" y="3544"/>
                    <a:pt x="7023" y="4427"/>
                  </a:cubicBezTo>
                  <a:cubicBezTo>
                    <a:pt x="7204" y="4801"/>
                    <a:pt x="7349" y="5128"/>
                    <a:pt x="7506" y="5406"/>
                  </a:cubicBezTo>
                  <a:cubicBezTo>
                    <a:pt x="7893" y="6109"/>
                    <a:pt x="8336" y="6483"/>
                    <a:pt x="9278" y="6483"/>
                  </a:cubicBezTo>
                  <a:cubicBezTo>
                    <a:pt x="9307" y="6483"/>
                    <a:pt x="9337" y="6482"/>
                    <a:pt x="9367" y="6482"/>
                  </a:cubicBezTo>
                  <a:cubicBezTo>
                    <a:pt x="10757" y="6445"/>
                    <a:pt x="11362" y="4850"/>
                    <a:pt x="11966" y="3315"/>
                  </a:cubicBezTo>
                  <a:cubicBezTo>
                    <a:pt x="12377" y="2275"/>
                    <a:pt x="12788" y="1200"/>
                    <a:pt x="13429" y="607"/>
                  </a:cubicBezTo>
                  <a:cubicBezTo>
                    <a:pt x="13732" y="315"/>
                    <a:pt x="14138" y="147"/>
                    <a:pt x="14557" y="147"/>
                  </a:cubicBezTo>
                  <a:cubicBezTo>
                    <a:pt x="14572" y="147"/>
                    <a:pt x="14586" y="148"/>
                    <a:pt x="14601" y="148"/>
                  </a:cubicBezTo>
                  <a:lnTo>
                    <a:pt x="14649" y="148"/>
                  </a:lnTo>
                  <a:cubicBezTo>
                    <a:pt x="16184" y="184"/>
                    <a:pt x="17018" y="2009"/>
                    <a:pt x="17816" y="3774"/>
                  </a:cubicBezTo>
                  <a:cubicBezTo>
                    <a:pt x="18106" y="4391"/>
                    <a:pt x="18384" y="5007"/>
                    <a:pt x="18686" y="5527"/>
                  </a:cubicBezTo>
                  <a:cubicBezTo>
                    <a:pt x="19194" y="6373"/>
                    <a:pt x="19750" y="6989"/>
                    <a:pt x="20499" y="7062"/>
                  </a:cubicBezTo>
                  <a:cubicBezTo>
                    <a:pt x="20572" y="7074"/>
                    <a:pt x="20632" y="7074"/>
                    <a:pt x="20693" y="7074"/>
                  </a:cubicBezTo>
                  <a:cubicBezTo>
                    <a:pt x="21853" y="7074"/>
                    <a:pt x="22252" y="5962"/>
                    <a:pt x="22639" y="4874"/>
                  </a:cubicBezTo>
                  <a:cubicBezTo>
                    <a:pt x="22893" y="4149"/>
                    <a:pt x="23158" y="3412"/>
                    <a:pt x="23654" y="2976"/>
                  </a:cubicBezTo>
                  <a:cubicBezTo>
                    <a:pt x="23932" y="2723"/>
                    <a:pt x="24295" y="2590"/>
                    <a:pt x="24669" y="2590"/>
                  </a:cubicBezTo>
                  <a:lnTo>
                    <a:pt x="24657" y="2445"/>
                  </a:lnTo>
                  <a:cubicBezTo>
                    <a:pt x="24210" y="2445"/>
                    <a:pt x="23775" y="2614"/>
                    <a:pt x="23461" y="2940"/>
                  </a:cubicBezTo>
                  <a:cubicBezTo>
                    <a:pt x="22989" y="3399"/>
                    <a:pt x="22735" y="4125"/>
                    <a:pt x="22482" y="4838"/>
                  </a:cubicBezTo>
                  <a:cubicBezTo>
                    <a:pt x="22102" y="5920"/>
                    <a:pt x="21733" y="6936"/>
                    <a:pt x="20664" y="6936"/>
                  </a:cubicBezTo>
                  <a:cubicBezTo>
                    <a:pt x="20611" y="6936"/>
                    <a:pt x="20556" y="6934"/>
                    <a:pt x="20499" y="6929"/>
                  </a:cubicBezTo>
                  <a:cubicBezTo>
                    <a:pt x="19798" y="6856"/>
                    <a:pt x="19279" y="6264"/>
                    <a:pt x="18807" y="5442"/>
                  </a:cubicBezTo>
                  <a:cubicBezTo>
                    <a:pt x="18505" y="4922"/>
                    <a:pt x="18239" y="4330"/>
                    <a:pt x="17949" y="3714"/>
                  </a:cubicBezTo>
                  <a:cubicBezTo>
                    <a:pt x="17127" y="1913"/>
                    <a:pt x="16281" y="39"/>
                    <a:pt x="14649" y="3"/>
                  </a:cubicBezTo>
                  <a:cubicBezTo>
                    <a:pt x="14621" y="2"/>
                    <a:pt x="14592" y="1"/>
                    <a:pt x="145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1738322" y="4060281"/>
              <a:ext cx="461121" cy="81599"/>
            </a:xfrm>
            <a:custGeom>
              <a:avLst/>
              <a:gdLst/>
              <a:ahLst/>
              <a:cxnLst/>
              <a:rect l="l" t="t" r="r" b="b"/>
              <a:pathLst>
                <a:path w="13732" h="2430" extrusionOk="0">
                  <a:moveTo>
                    <a:pt x="424" y="0"/>
                  </a:moveTo>
                  <a:cubicBezTo>
                    <a:pt x="194" y="0"/>
                    <a:pt x="1" y="193"/>
                    <a:pt x="1" y="423"/>
                  </a:cubicBezTo>
                  <a:lnTo>
                    <a:pt x="1" y="2006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6"/>
                  </a:cubicBezTo>
                  <a:lnTo>
                    <a:pt x="13731" y="423"/>
                  </a:lnTo>
                  <a:cubicBezTo>
                    <a:pt x="13731" y="193"/>
                    <a:pt x="13538" y="0"/>
                    <a:pt x="13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1738322" y="4158908"/>
              <a:ext cx="461121" cy="81599"/>
            </a:xfrm>
            <a:custGeom>
              <a:avLst/>
              <a:gdLst/>
              <a:ahLst/>
              <a:cxnLst/>
              <a:rect l="l" t="t" r="r" b="b"/>
              <a:pathLst>
                <a:path w="13732" h="2430" extrusionOk="0">
                  <a:moveTo>
                    <a:pt x="424" y="0"/>
                  </a:moveTo>
                  <a:cubicBezTo>
                    <a:pt x="194" y="0"/>
                    <a:pt x="1" y="194"/>
                    <a:pt x="1" y="423"/>
                  </a:cubicBezTo>
                  <a:lnTo>
                    <a:pt x="1" y="2007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7"/>
                  </a:cubicBezTo>
                  <a:lnTo>
                    <a:pt x="13731" y="423"/>
                  </a:lnTo>
                  <a:cubicBezTo>
                    <a:pt x="13731" y="194"/>
                    <a:pt x="13538" y="0"/>
                    <a:pt x="13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885564" y="3672252"/>
              <a:ext cx="427809" cy="180224"/>
            </a:xfrm>
            <a:custGeom>
              <a:avLst/>
              <a:gdLst/>
              <a:ahLst/>
              <a:cxnLst/>
              <a:rect l="l" t="t" r="r" b="b"/>
              <a:pathLst>
                <a:path w="12740" h="5367" extrusionOk="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1227722" y="3717687"/>
              <a:ext cx="29651" cy="119780"/>
            </a:xfrm>
            <a:custGeom>
              <a:avLst/>
              <a:gdLst/>
              <a:ahLst/>
              <a:cxnLst/>
              <a:rect l="l" t="t" r="r" b="b"/>
              <a:pathLst>
                <a:path w="883" h="3567" extrusionOk="0">
                  <a:moveTo>
                    <a:pt x="133" y="1"/>
                  </a:moveTo>
                  <a:cubicBezTo>
                    <a:pt x="61" y="1"/>
                    <a:pt x="1" y="49"/>
                    <a:pt x="1" y="122"/>
                  </a:cubicBezTo>
                  <a:lnTo>
                    <a:pt x="1" y="3433"/>
                  </a:lnTo>
                  <a:cubicBezTo>
                    <a:pt x="1" y="3506"/>
                    <a:pt x="61" y="3566"/>
                    <a:pt x="133" y="3566"/>
                  </a:cubicBezTo>
                  <a:lnTo>
                    <a:pt x="762" y="3566"/>
                  </a:lnTo>
                  <a:cubicBezTo>
                    <a:pt x="822" y="3566"/>
                    <a:pt x="883" y="3506"/>
                    <a:pt x="883" y="3433"/>
                  </a:cubicBezTo>
                  <a:lnTo>
                    <a:pt x="883" y="122"/>
                  </a:lnTo>
                  <a:cubicBezTo>
                    <a:pt x="883" y="49"/>
                    <a:pt x="822" y="1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5"/>
            <p:cNvSpPr/>
            <p:nvPr/>
          </p:nvSpPr>
          <p:spPr>
            <a:xfrm>
              <a:off x="1268321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45" y="1"/>
                  </a:moveTo>
                  <a:cubicBezTo>
                    <a:pt x="73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73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5"/>
            <p:cNvSpPr/>
            <p:nvPr/>
          </p:nvSpPr>
          <p:spPr>
            <a:xfrm>
              <a:off x="902590" y="3689681"/>
              <a:ext cx="29685" cy="147786"/>
            </a:xfrm>
            <a:custGeom>
              <a:avLst/>
              <a:gdLst/>
              <a:ahLst/>
              <a:cxnLst/>
              <a:rect l="l" t="t" r="r" b="b"/>
              <a:pathLst>
                <a:path w="884" h="4401" extrusionOk="0">
                  <a:moveTo>
                    <a:pt x="134" y="1"/>
                  </a:moveTo>
                  <a:cubicBezTo>
                    <a:pt x="61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61" y="4400"/>
                    <a:pt x="134" y="4400"/>
                  </a:cubicBezTo>
                  <a:lnTo>
                    <a:pt x="738" y="4400"/>
                  </a:lnTo>
                  <a:cubicBezTo>
                    <a:pt x="811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11" y="1"/>
                    <a:pt x="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5"/>
            <p:cNvSpPr/>
            <p:nvPr/>
          </p:nvSpPr>
          <p:spPr>
            <a:xfrm>
              <a:off x="943189" y="3724605"/>
              <a:ext cx="29651" cy="112862"/>
            </a:xfrm>
            <a:custGeom>
              <a:avLst/>
              <a:gdLst/>
              <a:ahLst/>
              <a:cxnLst/>
              <a:rect l="l" t="t" r="r" b="b"/>
              <a:pathLst>
                <a:path w="883" h="3361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5"/>
            <p:cNvSpPr/>
            <p:nvPr/>
          </p:nvSpPr>
          <p:spPr>
            <a:xfrm>
              <a:off x="983789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45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5"/>
            <p:cNvSpPr/>
            <p:nvPr/>
          </p:nvSpPr>
          <p:spPr>
            <a:xfrm>
              <a:off x="1024388" y="3755835"/>
              <a:ext cx="29651" cy="81633"/>
            </a:xfrm>
            <a:custGeom>
              <a:avLst/>
              <a:gdLst/>
              <a:ahLst/>
              <a:cxnLst/>
              <a:rect l="l" t="t" r="r" b="b"/>
              <a:pathLst>
                <a:path w="883" h="2431" extrusionOk="0">
                  <a:moveTo>
                    <a:pt x="109" y="1"/>
                  </a:moveTo>
                  <a:cubicBezTo>
                    <a:pt x="48" y="1"/>
                    <a:pt x="0" y="49"/>
                    <a:pt x="0" y="98"/>
                  </a:cubicBezTo>
                  <a:lnTo>
                    <a:pt x="0" y="2322"/>
                  </a:lnTo>
                  <a:cubicBezTo>
                    <a:pt x="0" y="2382"/>
                    <a:pt x="48" y="2430"/>
                    <a:pt x="109" y="2430"/>
                  </a:cubicBezTo>
                  <a:lnTo>
                    <a:pt x="786" y="2430"/>
                  </a:lnTo>
                  <a:cubicBezTo>
                    <a:pt x="834" y="2430"/>
                    <a:pt x="882" y="2382"/>
                    <a:pt x="882" y="2322"/>
                  </a:cubicBezTo>
                  <a:lnTo>
                    <a:pt x="882" y="98"/>
                  </a:lnTo>
                  <a:cubicBezTo>
                    <a:pt x="882" y="49"/>
                    <a:pt x="834" y="1"/>
                    <a:pt x="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5"/>
            <p:cNvSpPr/>
            <p:nvPr/>
          </p:nvSpPr>
          <p:spPr>
            <a:xfrm>
              <a:off x="1064954" y="3689681"/>
              <a:ext cx="29685" cy="147786"/>
            </a:xfrm>
            <a:custGeom>
              <a:avLst/>
              <a:gdLst/>
              <a:ahLst/>
              <a:cxnLst/>
              <a:rect l="l" t="t" r="r" b="b"/>
              <a:pathLst>
                <a:path w="884" h="4401" extrusionOk="0">
                  <a:moveTo>
                    <a:pt x="146" y="1"/>
                  </a:moveTo>
                  <a:cubicBezTo>
                    <a:pt x="73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73" y="4400"/>
                    <a:pt x="146" y="4400"/>
                  </a:cubicBezTo>
                  <a:lnTo>
                    <a:pt x="750" y="4400"/>
                  </a:lnTo>
                  <a:cubicBezTo>
                    <a:pt x="823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3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5"/>
            <p:cNvSpPr/>
            <p:nvPr/>
          </p:nvSpPr>
          <p:spPr>
            <a:xfrm>
              <a:off x="1105957" y="3717687"/>
              <a:ext cx="29248" cy="119780"/>
            </a:xfrm>
            <a:custGeom>
              <a:avLst/>
              <a:gdLst/>
              <a:ahLst/>
              <a:cxnLst/>
              <a:rect l="l" t="t" r="r" b="b"/>
              <a:pathLst>
                <a:path w="871" h="3567" extrusionOk="0">
                  <a:moveTo>
                    <a:pt x="121" y="1"/>
                  </a:moveTo>
                  <a:cubicBezTo>
                    <a:pt x="49" y="1"/>
                    <a:pt x="0" y="49"/>
                    <a:pt x="0" y="122"/>
                  </a:cubicBezTo>
                  <a:lnTo>
                    <a:pt x="0" y="3433"/>
                  </a:lnTo>
                  <a:cubicBezTo>
                    <a:pt x="0" y="3506"/>
                    <a:pt x="49" y="3566"/>
                    <a:pt x="121" y="3566"/>
                  </a:cubicBezTo>
                  <a:lnTo>
                    <a:pt x="750" y="3566"/>
                  </a:lnTo>
                  <a:cubicBezTo>
                    <a:pt x="822" y="3566"/>
                    <a:pt x="871" y="3506"/>
                    <a:pt x="871" y="3433"/>
                  </a:cubicBezTo>
                  <a:lnTo>
                    <a:pt x="871" y="122"/>
                  </a:lnTo>
                  <a:cubicBezTo>
                    <a:pt x="871" y="49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5"/>
            <p:cNvSpPr/>
            <p:nvPr/>
          </p:nvSpPr>
          <p:spPr>
            <a:xfrm>
              <a:off x="1146556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33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33" y="4400"/>
                  </a:cubicBezTo>
                  <a:lnTo>
                    <a:pt x="737" y="4400"/>
                  </a:lnTo>
                  <a:cubicBezTo>
                    <a:pt x="810" y="4400"/>
                    <a:pt x="882" y="4328"/>
                    <a:pt x="882" y="4255"/>
                  </a:cubicBezTo>
                  <a:lnTo>
                    <a:pt x="882" y="134"/>
                  </a:lnTo>
                  <a:cubicBezTo>
                    <a:pt x="882" y="61"/>
                    <a:pt x="810" y="1"/>
                    <a:pt x="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5"/>
            <p:cNvSpPr/>
            <p:nvPr/>
          </p:nvSpPr>
          <p:spPr>
            <a:xfrm>
              <a:off x="1187122" y="3724605"/>
              <a:ext cx="29685" cy="112862"/>
            </a:xfrm>
            <a:custGeom>
              <a:avLst/>
              <a:gdLst/>
              <a:ahLst/>
              <a:cxnLst/>
              <a:rect l="l" t="t" r="r" b="b"/>
              <a:pathLst>
                <a:path w="884" h="3361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5"/>
            <p:cNvSpPr/>
            <p:nvPr/>
          </p:nvSpPr>
          <p:spPr>
            <a:xfrm>
              <a:off x="885564" y="3866250"/>
              <a:ext cx="427809" cy="180257"/>
            </a:xfrm>
            <a:custGeom>
              <a:avLst/>
              <a:gdLst/>
              <a:ahLst/>
              <a:cxnLst/>
              <a:rect l="l" t="t" r="r" b="b"/>
              <a:pathLst>
                <a:path w="12740" h="5368" extrusionOk="0">
                  <a:moveTo>
                    <a:pt x="496" y="1"/>
                  </a:moveTo>
                  <a:cubicBezTo>
                    <a:pt x="218" y="1"/>
                    <a:pt x="0" y="230"/>
                    <a:pt x="0" y="496"/>
                  </a:cubicBezTo>
                  <a:lnTo>
                    <a:pt x="0" y="4872"/>
                  </a:lnTo>
                  <a:cubicBezTo>
                    <a:pt x="0" y="5150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50"/>
                    <a:pt x="12740" y="4872"/>
                  </a:cubicBezTo>
                  <a:lnTo>
                    <a:pt x="12740" y="496"/>
                  </a:lnTo>
                  <a:cubicBezTo>
                    <a:pt x="12740" y="230"/>
                    <a:pt x="12522" y="1"/>
                    <a:pt x="12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5"/>
            <p:cNvSpPr/>
            <p:nvPr/>
          </p:nvSpPr>
          <p:spPr>
            <a:xfrm>
              <a:off x="885564" y="4060281"/>
              <a:ext cx="427809" cy="180224"/>
            </a:xfrm>
            <a:custGeom>
              <a:avLst/>
              <a:gdLst/>
              <a:ahLst/>
              <a:cxnLst/>
              <a:rect l="l" t="t" r="r" b="b"/>
              <a:pathLst>
                <a:path w="12740" h="5367" extrusionOk="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5"/>
            <p:cNvSpPr/>
            <p:nvPr/>
          </p:nvSpPr>
          <p:spPr>
            <a:xfrm>
              <a:off x="897317" y="3889790"/>
              <a:ext cx="404706" cy="136469"/>
            </a:xfrm>
            <a:custGeom>
              <a:avLst/>
              <a:gdLst/>
              <a:ahLst/>
              <a:cxnLst/>
              <a:rect l="l" t="t" r="r" b="b"/>
              <a:pathLst>
                <a:path w="12052" h="4064" extrusionOk="0">
                  <a:moveTo>
                    <a:pt x="11749" y="1"/>
                  </a:moveTo>
                  <a:lnTo>
                    <a:pt x="11749" y="13"/>
                  </a:lnTo>
                  <a:cubicBezTo>
                    <a:pt x="11616" y="13"/>
                    <a:pt x="11507" y="109"/>
                    <a:pt x="11507" y="242"/>
                  </a:cubicBezTo>
                  <a:cubicBezTo>
                    <a:pt x="11507" y="291"/>
                    <a:pt x="11520" y="327"/>
                    <a:pt x="11544" y="363"/>
                  </a:cubicBezTo>
                  <a:lnTo>
                    <a:pt x="9598" y="2563"/>
                  </a:lnTo>
                  <a:cubicBezTo>
                    <a:pt x="9574" y="2551"/>
                    <a:pt x="9537" y="2539"/>
                    <a:pt x="9513" y="2539"/>
                  </a:cubicBezTo>
                  <a:cubicBezTo>
                    <a:pt x="9477" y="2539"/>
                    <a:pt x="9441" y="2551"/>
                    <a:pt x="9416" y="2563"/>
                  </a:cubicBezTo>
                  <a:lnTo>
                    <a:pt x="7313" y="496"/>
                  </a:lnTo>
                  <a:cubicBezTo>
                    <a:pt x="7393" y="344"/>
                    <a:pt x="7212" y="235"/>
                    <a:pt x="7057" y="235"/>
                  </a:cubicBezTo>
                  <a:cubicBezTo>
                    <a:pt x="6953" y="235"/>
                    <a:pt x="6861" y="283"/>
                    <a:pt x="6866" y="399"/>
                  </a:cubicBezTo>
                  <a:cubicBezTo>
                    <a:pt x="6866" y="436"/>
                    <a:pt x="6866" y="472"/>
                    <a:pt x="6890" y="508"/>
                  </a:cubicBezTo>
                  <a:lnTo>
                    <a:pt x="4195" y="3409"/>
                  </a:lnTo>
                  <a:cubicBezTo>
                    <a:pt x="4147" y="3385"/>
                    <a:pt x="4098" y="3373"/>
                    <a:pt x="4050" y="3373"/>
                  </a:cubicBezTo>
                  <a:cubicBezTo>
                    <a:pt x="4014" y="3373"/>
                    <a:pt x="3977" y="3385"/>
                    <a:pt x="3941" y="3397"/>
                  </a:cubicBezTo>
                  <a:lnTo>
                    <a:pt x="2467" y="1475"/>
                  </a:lnTo>
                  <a:cubicBezTo>
                    <a:pt x="2491" y="1439"/>
                    <a:pt x="2503" y="1391"/>
                    <a:pt x="2503" y="1342"/>
                  </a:cubicBezTo>
                  <a:cubicBezTo>
                    <a:pt x="2491" y="1191"/>
                    <a:pt x="2379" y="1116"/>
                    <a:pt x="2267" y="1116"/>
                  </a:cubicBezTo>
                  <a:cubicBezTo>
                    <a:pt x="2155" y="1116"/>
                    <a:pt x="2043" y="1191"/>
                    <a:pt x="2031" y="1342"/>
                  </a:cubicBezTo>
                  <a:cubicBezTo>
                    <a:pt x="2031" y="1378"/>
                    <a:pt x="2043" y="1427"/>
                    <a:pt x="2056" y="1463"/>
                  </a:cubicBezTo>
                  <a:lnTo>
                    <a:pt x="412" y="3602"/>
                  </a:lnTo>
                  <a:cubicBezTo>
                    <a:pt x="388" y="3590"/>
                    <a:pt x="351" y="3590"/>
                    <a:pt x="327" y="3590"/>
                  </a:cubicBezTo>
                  <a:cubicBezTo>
                    <a:pt x="110" y="3590"/>
                    <a:pt x="1" y="3844"/>
                    <a:pt x="158" y="3989"/>
                  </a:cubicBezTo>
                  <a:cubicBezTo>
                    <a:pt x="205" y="4041"/>
                    <a:pt x="266" y="4064"/>
                    <a:pt x="326" y="4064"/>
                  </a:cubicBezTo>
                  <a:cubicBezTo>
                    <a:pt x="448" y="4064"/>
                    <a:pt x="569" y="3966"/>
                    <a:pt x="569" y="3820"/>
                  </a:cubicBezTo>
                  <a:cubicBezTo>
                    <a:pt x="569" y="3772"/>
                    <a:pt x="545" y="3735"/>
                    <a:pt x="533" y="3699"/>
                  </a:cubicBezTo>
                  <a:lnTo>
                    <a:pt x="2176" y="1560"/>
                  </a:lnTo>
                  <a:cubicBezTo>
                    <a:pt x="2201" y="1572"/>
                    <a:pt x="2237" y="1584"/>
                    <a:pt x="2273" y="1584"/>
                  </a:cubicBezTo>
                  <a:cubicBezTo>
                    <a:pt x="2297" y="1584"/>
                    <a:pt x="2321" y="1572"/>
                    <a:pt x="2346" y="1572"/>
                  </a:cubicBezTo>
                  <a:lnTo>
                    <a:pt x="3832" y="3518"/>
                  </a:lnTo>
                  <a:cubicBezTo>
                    <a:pt x="3820" y="3542"/>
                    <a:pt x="3808" y="3578"/>
                    <a:pt x="3820" y="3615"/>
                  </a:cubicBezTo>
                  <a:cubicBezTo>
                    <a:pt x="3814" y="3772"/>
                    <a:pt x="3932" y="3850"/>
                    <a:pt x="4051" y="3850"/>
                  </a:cubicBezTo>
                  <a:cubicBezTo>
                    <a:pt x="4171" y="3850"/>
                    <a:pt x="4292" y="3772"/>
                    <a:pt x="4292" y="3615"/>
                  </a:cubicBezTo>
                  <a:cubicBezTo>
                    <a:pt x="4292" y="3590"/>
                    <a:pt x="4292" y="3566"/>
                    <a:pt x="4280" y="3542"/>
                  </a:cubicBezTo>
                  <a:lnTo>
                    <a:pt x="6987" y="617"/>
                  </a:lnTo>
                  <a:cubicBezTo>
                    <a:pt x="7023" y="629"/>
                    <a:pt x="7060" y="641"/>
                    <a:pt x="7096" y="641"/>
                  </a:cubicBezTo>
                  <a:cubicBezTo>
                    <a:pt x="7132" y="641"/>
                    <a:pt x="7180" y="629"/>
                    <a:pt x="7217" y="605"/>
                  </a:cubicBezTo>
                  <a:lnTo>
                    <a:pt x="9296" y="2660"/>
                  </a:lnTo>
                  <a:cubicBezTo>
                    <a:pt x="9284" y="2696"/>
                    <a:pt x="9271" y="2732"/>
                    <a:pt x="9271" y="2781"/>
                  </a:cubicBezTo>
                  <a:cubicBezTo>
                    <a:pt x="9284" y="2926"/>
                    <a:pt x="9395" y="2998"/>
                    <a:pt x="9507" y="2998"/>
                  </a:cubicBezTo>
                  <a:cubicBezTo>
                    <a:pt x="9619" y="2998"/>
                    <a:pt x="9731" y="2926"/>
                    <a:pt x="9743" y="2781"/>
                  </a:cubicBezTo>
                  <a:cubicBezTo>
                    <a:pt x="9743" y="2732"/>
                    <a:pt x="9731" y="2696"/>
                    <a:pt x="9707" y="2660"/>
                  </a:cubicBezTo>
                  <a:lnTo>
                    <a:pt x="11653" y="460"/>
                  </a:lnTo>
                  <a:cubicBezTo>
                    <a:pt x="11689" y="472"/>
                    <a:pt x="11713" y="484"/>
                    <a:pt x="11749" y="484"/>
                  </a:cubicBezTo>
                  <a:cubicBezTo>
                    <a:pt x="12051" y="460"/>
                    <a:pt x="12051" y="25"/>
                    <a:pt x="1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5"/>
            <p:cNvSpPr/>
            <p:nvPr/>
          </p:nvSpPr>
          <p:spPr>
            <a:xfrm>
              <a:off x="901381" y="4074083"/>
              <a:ext cx="361690" cy="15044"/>
            </a:xfrm>
            <a:custGeom>
              <a:avLst/>
              <a:gdLst/>
              <a:ahLst/>
              <a:cxnLst/>
              <a:rect l="l" t="t" r="r" b="b"/>
              <a:pathLst>
                <a:path w="10771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42"/>
                  </a:lnTo>
                  <a:cubicBezTo>
                    <a:pt x="1" y="351"/>
                    <a:pt x="97" y="447"/>
                    <a:pt x="218" y="447"/>
                  </a:cubicBezTo>
                  <a:lnTo>
                    <a:pt x="10552" y="447"/>
                  </a:lnTo>
                  <a:cubicBezTo>
                    <a:pt x="10673" y="447"/>
                    <a:pt x="10770" y="351"/>
                    <a:pt x="10770" y="242"/>
                  </a:cubicBezTo>
                  <a:lnTo>
                    <a:pt x="10770" y="218"/>
                  </a:lnTo>
                  <a:cubicBezTo>
                    <a:pt x="10770" y="97"/>
                    <a:pt x="10673" y="0"/>
                    <a:pt x="10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5"/>
            <p:cNvSpPr/>
            <p:nvPr/>
          </p:nvSpPr>
          <p:spPr>
            <a:xfrm>
              <a:off x="901381" y="4101250"/>
              <a:ext cx="325558" cy="15077"/>
            </a:xfrm>
            <a:custGeom>
              <a:avLst/>
              <a:gdLst/>
              <a:ahLst/>
              <a:cxnLst/>
              <a:rect l="l" t="t" r="r" b="b"/>
              <a:pathLst>
                <a:path w="9695" h="449" extrusionOk="0">
                  <a:moveTo>
                    <a:pt x="206" y="1"/>
                  </a:moveTo>
                  <a:cubicBezTo>
                    <a:pt x="85" y="1"/>
                    <a:pt x="1" y="85"/>
                    <a:pt x="1" y="206"/>
                  </a:cubicBezTo>
                  <a:lnTo>
                    <a:pt x="1" y="243"/>
                  </a:lnTo>
                  <a:cubicBezTo>
                    <a:pt x="1" y="363"/>
                    <a:pt x="85" y="448"/>
                    <a:pt x="206" y="448"/>
                  </a:cubicBezTo>
                  <a:lnTo>
                    <a:pt x="9489" y="448"/>
                  </a:lnTo>
                  <a:cubicBezTo>
                    <a:pt x="9598" y="448"/>
                    <a:pt x="9694" y="363"/>
                    <a:pt x="9694" y="243"/>
                  </a:cubicBezTo>
                  <a:lnTo>
                    <a:pt x="9694" y="206"/>
                  </a:lnTo>
                  <a:cubicBezTo>
                    <a:pt x="9694" y="85"/>
                    <a:pt x="9598" y="1"/>
                    <a:pt x="9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5"/>
            <p:cNvSpPr/>
            <p:nvPr/>
          </p:nvSpPr>
          <p:spPr>
            <a:xfrm>
              <a:off x="901381" y="4128450"/>
              <a:ext cx="398595" cy="15447"/>
            </a:xfrm>
            <a:custGeom>
              <a:avLst/>
              <a:gdLst/>
              <a:ahLst/>
              <a:cxnLst/>
              <a:rect l="l" t="t" r="r" b="b"/>
              <a:pathLst>
                <a:path w="11870" h="460" extrusionOk="0">
                  <a:moveTo>
                    <a:pt x="218" y="1"/>
                  </a:moveTo>
                  <a:cubicBezTo>
                    <a:pt x="97" y="1"/>
                    <a:pt x="1" y="97"/>
                    <a:pt x="1" y="230"/>
                  </a:cubicBezTo>
                  <a:cubicBezTo>
                    <a:pt x="1" y="351"/>
                    <a:pt x="97" y="460"/>
                    <a:pt x="218" y="460"/>
                  </a:cubicBezTo>
                  <a:lnTo>
                    <a:pt x="11640" y="460"/>
                  </a:lnTo>
                  <a:cubicBezTo>
                    <a:pt x="11761" y="460"/>
                    <a:pt x="11870" y="351"/>
                    <a:pt x="11870" y="230"/>
                  </a:cubicBezTo>
                  <a:cubicBezTo>
                    <a:pt x="11870" y="97"/>
                    <a:pt x="11761" y="1"/>
                    <a:pt x="11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5"/>
            <p:cNvSpPr/>
            <p:nvPr/>
          </p:nvSpPr>
          <p:spPr>
            <a:xfrm>
              <a:off x="901381" y="4155651"/>
              <a:ext cx="289426" cy="15044"/>
            </a:xfrm>
            <a:custGeom>
              <a:avLst/>
              <a:gdLst/>
              <a:ahLst/>
              <a:cxnLst/>
              <a:rect l="l" t="t" r="r" b="b"/>
              <a:pathLst>
                <a:path w="8619" h="448" extrusionOk="0">
                  <a:moveTo>
                    <a:pt x="194" y="0"/>
                  </a:moveTo>
                  <a:cubicBezTo>
                    <a:pt x="85" y="0"/>
                    <a:pt x="1" y="85"/>
                    <a:pt x="1" y="194"/>
                  </a:cubicBezTo>
                  <a:lnTo>
                    <a:pt x="1" y="254"/>
                  </a:lnTo>
                  <a:cubicBezTo>
                    <a:pt x="1" y="363"/>
                    <a:pt x="85" y="448"/>
                    <a:pt x="194" y="448"/>
                  </a:cubicBezTo>
                  <a:lnTo>
                    <a:pt x="8425" y="448"/>
                  </a:lnTo>
                  <a:cubicBezTo>
                    <a:pt x="8534" y="448"/>
                    <a:pt x="8619" y="363"/>
                    <a:pt x="8619" y="254"/>
                  </a:cubicBezTo>
                  <a:lnTo>
                    <a:pt x="8619" y="194"/>
                  </a:lnTo>
                  <a:cubicBezTo>
                    <a:pt x="8619" y="85"/>
                    <a:pt x="8534" y="0"/>
                    <a:pt x="8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901381" y="4182852"/>
              <a:ext cx="365720" cy="15044"/>
            </a:xfrm>
            <a:custGeom>
              <a:avLst/>
              <a:gdLst/>
              <a:ahLst/>
              <a:cxnLst/>
              <a:rect l="l" t="t" r="r" b="b"/>
              <a:pathLst>
                <a:path w="10891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30"/>
                  </a:lnTo>
                  <a:cubicBezTo>
                    <a:pt x="1" y="351"/>
                    <a:pt x="97" y="448"/>
                    <a:pt x="218" y="448"/>
                  </a:cubicBezTo>
                  <a:lnTo>
                    <a:pt x="10673" y="448"/>
                  </a:lnTo>
                  <a:cubicBezTo>
                    <a:pt x="10794" y="448"/>
                    <a:pt x="10891" y="351"/>
                    <a:pt x="10891" y="230"/>
                  </a:cubicBezTo>
                  <a:lnTo>
                    <a:pt x="10891" y="218"/>
                  </a:lnTo>
                  <a:cubicBezTo>
                    <a:pt x="10891" y="97"/>
                    <a:pt x="10794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901381" y="4210052"/>
              <a:ext cx="398595" cy="15044"/>
            </a:xfrm>
            <a:custGeom>
              <a:avLst/>
              <a:gdLst/>
              <a:ahLst/>
              <a:cxnLst/>
              <a:rect l="l" t="t" r="r" b="b"/>
              <a:pathLst>
                <a:path w="11870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cubicBezTo>
                    <a:pt x="1" y="351"/>
                    <a:pt x="97" y="447"/>
                    <a:pt x="218" y="447"/>
                  </a:cubicBezTo>
                  <a:lnTo>
                    <a:pt x="11640" y="447"/>
                  </a:lnTo>
                  <a:cubicBezTo>
                    <a:pt x="11761" y="447"/>
                    <a:pt x="11870" y="351"/>
                    <a:pt x="11870" y="218"/>
                  </a:cubicBezTo>
                  <a:cubicBezTo>
                    <a:pt x="11870" y="97"/>
                    <a:pt x="11761" y="0"/>
                    <a:pt x="11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1298343" y="4060281"/>
              <a:ext cx="210681" cy="180459"/>
            </a:xfrm>
            <a:custGeom>
              <a:avLst/>
              <a:gdLst/>
              <a:ahLst/>
              <a:cxnLst/>
              <a:rect l="l" t="t" r="r" b="b"/>
              <a:pathLst>
                <a:path w="6274" h="5374" extrusionOk="0">
                  <a:moveTo>
                    <a:pt x="3590" y="0"/>
                  </a:moveTo>
                  <a:cubicBezTo>
                    <a:pt x="1197" y="0"/>
                    <a:pt x="1" y="2889"/>
                    <a:pt x="1693" y="4581"/>
                  </a:cubicBezTo>
                  <a:cubicBezTo>
                    <a:pt x="2240" y="5128"/>
                    <a:pt x="2913" y="5374"/>
                    <a:pt x="3573" y="5374"/>
                  </a:cubicBezTo>
                  <a:cubicBezTo>
                    <a:pt x="4952" y="5374"/>
                    <a:pt x="6274" y="4302"/>
                    <a:pt x="6274" y="2683"/>
                  </a:cubicBezTo>
                  <a:cubicBezTo>
                    <a:pt x="6274" y="2611"/>
                    <a:pt x="6274" y="2550"/>
                    <a:pt x="6262" y="2478"/>
                  </a:cubicBezTo>
                  <a:cubicBezTo>
                    <a:pt x="6165" y="1318"/>
                    <a:pt x="5343" y="351"/>
                    <a:pt x="4207" y="73"/>
                  </a:cubicBezTo>
                  <a:cubicBezTo>
                    <a:pt x="4001" y="24"/>
                    <a:pt x="3796" y="0"/>
                    <a:pt x="3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1418899" y="4062699"/>
              <a:ext cx="89726" cy="87711"/>
            </a:xfrm>
            <a:custGeom>
              <a:avLst/>
              <a:gdLst/>
              <a:ahLst/>
              <a:cxnLst/>
              <a:rect l="l" t="t" r="r" b="b"/>
              <a:pathLst>
                <a:path w="2672" h="2612" extrusionOk="0">
                  <a:moveTo>
                    <a:pt x="617" y="1"/>
                  </a:moveTo>
                  <a:lnTo>
                    <a:pt x="0" y="2611"/>
                  </a:lnTo>
                  <a:lnTo>
                    <a:pt x="0" y="2611"/>
                  </a:lnTo>
                  <a:lnTo>
                    <a:pt x="2672" y="2406"/>
                  </a:lnTo>
                  <a:cubicBezTo>
                    <a:pt x="2575" y="1246"/>
                    <a:pt x="1741" y="279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1530119" y="4062699"/>
              <a:ext cx="185093" cy="12223"/>
            </a:xfrm>
            <a:custGeom>
              <a:avLst/>
              <a:gdLst/>
              <a:ahLst/>
              <a:cxnLst/>
              <a:rect l="l" t="t" r="r" b="b"/>
              <a:pathLst>
                <a:path w="5512" h="364" extrusionOk="0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63"/>
                    <a:pt x="169" y="363"/>
                  </a:cubicBezTo>
                  <a:lnTo>
                    <a:pt x="5343" y="363"/>
                  </a:lnTo>
                  <a:cubicBezTo>
                    <a:pt x="5439" y="363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1530119" y="4086642"/>
              <a:ext cx="159136" cy="11820"/>
            </a:xfrm>
            <a:custGeom>
              <a:avLst/>
              <a:gdLst/>
              <a:ahLst/>
              <a:cxnLst/>
              <a:rect l="l" t="t" r="r" b="b"/>
              <a:pathLst>
                <a:path w="4739" h="352" extrusionOk="0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57" y="351"/>
                  </a:cubicBezTo>
                  <a:lnTo>
                    <a:pt x="4569" y="351"/>
                  </a:lnTo>
                  <a:cubicBezTo>
                    <a:pt x="4666" y="351"/>
                    <a:pt x="4738" y="279"/>
                    <a:pt x="4738" y="182"/>
                  </a:cubicBezTo>
                  <a:lnTo>
                    <a:pt x="4738" y="158"/>
                  </a:lnTo>
                  <a:cubicBezTo>
                    <a:pt x="4738" y="73"/>
                    <a:pt x="4666" y="1"/>
                    <a:pt x="4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1530119" y="4110182"/>
              <a:ext cx="123004" cy="11820"/>
            </a:xfrm>
            <a:custGeom>
              <a:avLst/>
              <a:gdLst/>
              <a:ahLst/>
              <a:cxnLst/>
              <a:rect l="l" t="t" r="r" b="b"/>
              <a:pathLst>
                <a:path w="3663" h="352" extrusionOk="0">
                  <a:moveTo>
                    <a:pt x="145" y="1"/>
                  </a:moveTo>
                  <a:cubicBezTo>
                    <a:pt x="61" y="1"/>
                    <a:pt x="0" y="61"/>
                    <a:pt x="0" y="146"/>
                  </a:cubicBezTo>
                  <a:lnTo>
                    <a:pt x="0" y="206"/>
                  </a:lnTo>
                  <a:cubicBezTo>
                    <a:pt x="0" y="291"/>
                    <a:pt x="61" y="351"/>
                    <a:pt x="145" y="351"/>
                  </a:cubicBezTo>
                  <a:lnTo>
                    <a:pt x="3517" y="351"/>
                  </a:lnTo>
                  <a:cubicBezTo>
                    <a:pt x="3602" y="351"/>
                    <a:pt x="3662" y="291"/>
                    <a:pt x="3662" y="206"/>
                  </a:cubicBezTo>
                  <a:lnTo>
                    <a:pt x="3662" y="146"/>
                  </a:lnTo>
                  <a:cubicBezTo>
                    <a:pt x="3662" y="61"/>
                    <a:pt x="3602" y="1"/>
                    <a:pt x="3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1530119" y="4133723"/>
              <a:ext cx="185093" cy="11820"/>
            </a:xfrm>
            <a:custGeom>
              <a:avLst/>
              <a:gdLst/>
              <a:ahLst/>
              <a:cxnLst/>
              <a:rect l="l" t="t" r="r" b="b"/>
              <a:pathLst>
                <a:path w="5512" h="352" extrusionOk="0">
                  <a:moveTo>
                    <a:pt x="169" y="1"/>
                  </a:moveTo>
                  <a:cubicBezTo>
                    <a:pt x="73" y="1"/>
                    <a:pt x="0" y="73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73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1530119" y="4157263"/>
              <a:ext cx="164811" cy="11820"/>
            </a:xfrm>
            <a:custGeom>
              <a:avLst/>
              <a:gdLst/>
              <a:ahLst/>
              <a:cxnLst/>
              <a:rect l="l" t="t" r="r" b="b"/>
              <a:pathLst>
                <a:path w="4908" h="352" extrusionOk="0">
                  <a:moveTo>
                    <a:pt x="169" y="1"/>
                  </a:moveTo>
                  <a:cubicBezTo>
                    <a:pt x="73" y="1"/>
                    <a:pt x="0" y="73"/>
                    <a:pt x="0" y="170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69" y="351"/>
                  </a:cubicBezTo>
                  <a:lnTo>
                    <a:pt x="4738" y="351"/>
                  </a:lnTo>
                  <a:cubicBezTo>
                    <a:pt x="4835" y="351"/>
                    <a:pt x="4907" y="279"/>
                    <a:pt x="4907" y="182"/>
                  </a:cubicBezTo>
                  <a:lnTo>
                    <a:pt x="4907" y="170"/>
                  </a:lnTo>
                  <a:cubicBezTo>
                    <a:pt x="4907" y="73"/>
                    <a:pt x="4835" y="1"/>
                    <a:pt x="4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1530119" y="4180803"/>
              <a:ext cx="185093" cy="11820"/>
            </a:xfrm>
            <a:custGeom>
              <a:avLst/>
              <a:gdLst/>
              <a:ahLst/>
              <a:cxnLst/>
              <a:rect l="l" t="t" r="r" b="b"/>
              <a:pathLst>
                <a:path w="5512" h="352" extrusionOk="0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1530119" y="4204344"/>
              <a:ext cx="149800" cy="12223"/>
            </a:xfrm>
            <a:custGeom>
              <a:avLst/>
              <a:gdLst/>
              <a:ahLst/>
              <a:cxnLst/>
              <a:rect l="l" t="t" r="r" b="b"/>
              <a:pathLst>
                <a:path w="4461" h="364" extrusionOk="0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94"/>
                  </a:lnTo>
                  <a:cubicBezTo>
                    <a:pt x="0" y="291"/>
                    <a:pt x="73" y="364"/>
                    <a:pt x="157" y="364"/>
                  </a:cubicBezTo>
                  <a:lnTo>
                    <a:pt x="4291" y="364"/>
                  </a:lnTo>
                  <a:cubicBezTo>
                    <a:pt x="4388" y="364"/>
                    <a:pt x="4460" y="291"/>
                    <a:pt x="4460" y="194"/>
                  </a:cubicBezTo>
                  <a:lnTo>
                    <a:pt x="4460" y="158"/>
                  </a:lnTo>
                  <a:cubicBezTo>
                    <a:pt x="4460" y="73"/>
                    <a:pt x="4388" y="1"/>
                    <a:pt x="4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1530119" y="4228320"/>
              <a:ext cx="185093" cy="11787"/>
            </a:xfrm>
            <a:custGeom>
              <a:avLst/>
              <a:gdLst/>
              <a:ahLst/>
              <a:cxnLst/>
              <a:rect l="l" t="t" r="r" b="b"/>
              <a:pathLst>
                <a:path w="5512" h="351" extrusionOk="0">
                  <a:moveTo>
                    <a:pt x="169" y="0"/>
                  </a:moveTo>
                  <a:cubicBezTo>
                    <a:pt x="73" y="0"/>
                    <a:pt x="0" y="73"/>
                    <a:pt x="0" y="169"/>
                  </a:cubicBezTo>
                  <a:cubicBezTo>
                    <a:pt x="0" y="266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66"/>
                    <a:pt x="5512" y="169"/>
                  </a:cubicBezTo>
                  <a:cubicBezTo>
                    <a:pt x="5512" y="73"/>
                    <a:pt x="5439" y="0"/>
                    <a:pt x="5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982143" y="4567623"/>
              <a:ext cx="225322" cy="25219"/>
            </a:xfrm>
            <a:custGeom>
              <a:avLst/>
              <a:gdLst/>
              <a:ahLst/>
              <a:cxnLst/>
              <a:rect l="l" t="t" r="r" b="b"/>
              <a:pathLst>
                <a:path w="6710" h="751" extrusionOk="0">
                  <a:moveTo>
                    <a:pt x="3361" y="1"/>
                  </a:moveTo>
                  <a:cubicBezTo>
                    <a:pt x="1512" y="1"/>
                    <a:pt x="1" y="158"/>
                    <a:pt x="1" y="375"/>
                  </a:cubicBezTo>
                  <a:cubicBezTo>
                    <a:pt x="1" y="581"/>
                    <a:pt x="1512" y="750"/>
                    <a:pt x="3361" y="750"/>
                  </a:cubicBezTo>
                  <a:cubicBezTo>
                    <a:pt x="5210" y="750"/>
                    <a:pt x="6709" y="581"/>
                    <a:pt x="6709" y="375"/>
                  </a:cubicBezTo>
                  <a:cubicBezTo>
                    <a:pt x="6709" y="170"/>
                    <a:pt x="5210" y="1"/>
                    <a:pt x="3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1021534" y="4134965"/>
              <a:ext cx="68201" cy="410482"/>
            </a:xfrm>
            <a:custGeom>
              <a:avLst/>
              <a:gdLst/>
              <a:ahLst/>
              <a:cxnLst/>
              <a:rect l="l" t="t" r="r" b="b"/>
              <a:pathLst>
                <a:path w="2031" h="12224" extrusionOk="0">
                  <a:moveTo>
                    <a:pt x="242" y="0"/>
                  </a:moveTo>
                  <a:cubicBezTo>
                    <a:pt x="25" y="592"/>
                    <a:pt x="0" y="1245"/>
                    <a:pt x="170" y="1849"/>
                  </a:cubicBezTo>
                  <a:cubicBezTo>
                    <a:pt x="315" y="2321"/>
                    <a:pt x="158" y="2647"/>
                    <a:pt x="242" y="2865"/>
                  </a:cubicBezTo>
                  <a:cubicBezTo>
                    <a:pt x="315" y="3094"/>
                    <a:pt x="859" y="6007"/>
                    <a:pt x="822" y="6225"/>
                  </a:cubicBezTo>
                  <a:cubicBezTo>
                    <a:pt x="798" y="6442"/>
                    <a:pt x="556" y="7047"/>
                    <a:pt x="472" y="7675"/>
                  </a:cubicBezTo>
                  <a:cubicBezTo>
                    <a:pt x="375" y="8449"/>
                    <a:pt x="460" y="10927"/>
                    <a:pt x="375" y="11579"/>
                  </a:cubicBezTo>
                  <a:cubicBezTo>
                    <a:pt x="325" y="12035"/>
                    <a:pt x="599" y="12223"/>
                    <a:pt x="784" y="12223"/>
                  </a:cubicBezTo>
                  <a:cubicBezTo>
                    <a:pt x="869" y="12223"/>
                    <a:pt x="936" y="12183"/>
                    <a:pt x="943" y="12111"/>
                  </a:cubicBezTo>
                  <a:cubicBezTo>
                    <a:pt x="1185" y="10213"/>
                    <a:pt x="1862" y="7228"/>
                    <a:pt x="1946" y="6273"/>
                  </a:cubicBezTo>
                  <a:cubicBezTo>
                    <a:pt x="2031" y="5318"/>
                    <a:pt x="1946" y="3590"/>
                    <a:pt x="1838" y="1281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1063342" y="4240880"/>
              <a:ext cx="25588" cy="140465"/>
            </a:xfrm>
            <a:custGeom>
              <a:avLst/>
              <a:gdLst/>
              <a:ahLst/>
              <a:cxnLst/>
              <a:rect l="l" t="t" r="r" b="b"/>
              <a:pathLst>
                <a:path w="762" h="4183" extrusionOk="0">
                  <a:moveTo>
                    <a:pt x="641" y="1"/>
                  </a:moveTo>
                  <a:lnTo>
                    <a:pt x="0" y="1584"/>
                  </a:lnTo>
                  <a:cubicBezTo>
                    <a:pt x="303" y="2080"/>
                    <a:pt x="484" y="2636"/>
                    <a:pt x="520" y="3204"/>
                  </a:cubicBezTo>
                  <a:cubicBezTo>
                    <a:pt x="532" y="3506"/>
                    <a:pt x="520" y="3808"/>
                    <a:pt x="532" y="4110"/>
                  </a:cubicBezTo>
                  <a:cubicBezTo>
                    <a:pt x="532" y="4134"/>
                    <a:pt x="532" y="4159"/>
                    <a:pt x="544" y="4183"/>
                  </a:cubicBezTo>
                  <a:cubicBezTo>
                    <a:pt x="617" y="3723"/>
                    <a:pt x="677" y="3361"/>
                    <a:pt x="701" y="3119"/>
                  </a:cubicBezTo>
                  <a:cubicBezTo>
                    <a:pt x="762" y="2454"/>
                    <a:pt x="738" y="1379"/>
                    <a:pt x="677" y="1"/>
                  </a:cubicBezTo>
                  <a:close/>
                </a:path>
              </a:pathLst>
            </a:custGeom>
            <a:solidFill>
              <a:srgbClr val="FCC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1024388" y="4516882"/>
              <a:ext cx="58866" cy="62358"/>
            </a:xfrm>
            <a:custGeom>
              <a:avLst/>
              <a:gdLst/>
              <a:ahLst/>
              <a:cxnLst/>
              <a:rect l="l" t="t" r="r" b="b"/>
              <a:pathLst>
                <a:path w="1753" h="1857" extrusionOk="0">
                  <a:moveTo>
                    <a:pt x="302" y="1"/>
                  </a:moveTo>
                  <a:cubicBezTo>
                    <a:pt x="302" y="1"/>
                    <a:pt x="266" y="641"/>
                    <a:pt x="193" y="786"/>
                  </a:cubicBezTo>
                  <a:cubicBezTo>
                    <a:pt x="97" y="931"/>
                    <a:pt x="36" y="1101"/>
                    <a:pt x="12" y="1282"/>
                  </a:cubicBezTo>
                  <a:cubicBezTo>
                    <a:pt x="0" y="1403"/>
                    <a:pt x="73" y="1512"/>
                    <a:pt x="193" y="1560"/>
                  </a:cubicBezTo>
                  <a:cubicBezTo>
                    <a:pt x="238" y="1584"/>
                    <a:pt x="275" y="1592"/>
                    <a:pt x="308" y="1592"/>
                  </a:cubicBezTo>
                  <a:cubicBezTo>
                    <a:pt x="372" y="1592"/>
                    <a:pt x="415" y="1560"/>
                    <a:pt x="447" y="1560"/>
                  </a:cubicBezTo>
                  <a:cubicBezTo>
                    <a:pt x="713" y="1596"/>
                    <a:pt x="774" y="1790"/>
                    <a:pt x="1221" y="1850"/>
                  </a:cubicBezTo>
                  <a:cubicBezTo>
                    <a:pt x="1249" y="1854"/>
                    <a:pt x="1278" y="1856"/>
                    <a:pt x="1306" y="1856"/>
                  </a:cubicBezTo>
                  <a:cubicBezTo>
                    <a:pt x="1447" y="1856"/>
                    <a:pt x="1584" y="1808"/>
                    <a:pt x="1704" y="1717"/>
                  </a:cubicBezTo>
                  <a:cubicBezTo>
                    <a:pt x="1741" y="1681"/>
                    <a:pt x="1753" y="1620"/>
                    <a:pt x="1716" y="1584"/>
                  </a:cubicBezTo>
                  <a:cubicBezTo>
                    <a:pt x="1692" y="1536"/>
                    <a:pt x="1342" y="1427"/>
                    <a:pt x="1197" y="1342"/>
                  </a:cubicBezTo>
                  <a:cubicBezTo>
                    <a:pt x="1052" y="1222"/>
                    <a:pt x="943" y="1077"/>
                    <a:pt x="858" y="907"/>
                  </a:cubicBezTo>
                  <a:cubicBezTo>
                    <a:pt x="822" y="823"/>
                    <a:pt x="943" y="134"/>
                    <a:pt x="943" y="134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1022340" y="4546937"/>
              <a:ext cx="61720" cy="34957"/>
            </a:xfrm>
            <a:custGeom>
              <a:avLst/>
              <a:gdLst/>
              <a:ahLst/>
              <a:cxnLst/>
              <a:rect l="l" t="t" r="r" b="b"/>
              <a:pathLst>
                <a:path w="1838" h="1041" extrusionOk="0">
                  <a:moveTo>
                    <a:pt x="194" y="0"/>
                  </a:moveTo>
                  <a:cubicBezTo>
                    <a:pt x="121" y="109"/>
                    <a:pt x="73" y="218"/>
                    <a:pt x="37" y="327"/>
                  </a:cubicBezTo>
                  <a:cubicBezTo>
                    <a:pt x="1" y="411"/>
                    <a:pt x="1" y="496"/>
                    <a:pt x="1" y="580"/>
                  </a:cubicBezTo>
                  <a:cubicBezTo>
                    <a:pt x="37" y="653"/>
                    <a:pt x="37" y="725"/>
                    <a:pt x="37" y="810"/>
                  </a:cubicBezTo>
                  <a:cubicBezTo>
                    <a:pt x="85" y="834"/>
                    <a:pt x="146" y="858"/>
                    <a:pt x="206" y="870"/>
                  </a:cubicBezTo>
                  <a:lnTo>
                    <a:pt x="387" y="870"/>
                  </a:lnTo>
                  <a:lnTo>
                    <a:pt x="399" y="713"/>
                  </a:lnTo>
                  <a:cubicBezTo>
                    <a:pt x="460" y="713"/>
                    <a:pt x="508" y="713"/>
                    <a:pt x="557" y="725"/>
                  </a:cubicBezTo>
                  <a:cubicBezTo>
                    <a:pt x="629" y="750"/>
                    <a:pt x="714" y="786"/>
                    <a:pt x="786" y="822"/>
                  </a:cubicBezTo>
                  <a:cubicBezTo>
                    <a:pt x="810" y="858"/>
                    <a:pt x="847" y="931"/>
                    <a:pt x="883" y="955"/>
                  </a:cubicBezTo>
                  <a:cubicBezTo>
                    <a:pt x="1004" y="1003"/>
                    <a:pt x="1125" y="1040"/>
                    <a:pt x="1258" y="1040"/>
                  </a:cubicBezTo>
                  <a:cubicBezTo>
                    <a:pt x="1276" y="1040"/>
                    <a:pt x="1293" y="1041"/>
                    <a:pt x="1310" y="1041"/>
                  </a:cubicBezTo>
                  <a:cubicBezTo>
                    <a:pt x="1591" y="1041"/>
                    <a:pt x="1745" y="950"/>
                    <a:pt x="1802" y="858"/>
                  </a:cubicBezTo>
                  <a:cubicBezTo>
                    <a:pt x="1826" y="798"/>
                    <a:pt x="1838" y="713"/>
                    <a:pt x="1802" y="701"/>
                  </a:cubicBezTo>
                  <a:cubicBezTo>
                    <a:pt x="1705" y="629"/>
                    <a:pt x="1608" y="580"/>
                    <a:pt x="1511" y="532"/>
                  </a:cubicBezTo>
                  <a:cubicBezTo>
                    <a:pt x="1446" y="504"/>
                    <a:pt x="1344" y="476"/>
                    <a:pt x="1324" y="476"/>
                  </a:cubicBezTo>
                  <a:cubicBezTo>
                    <a:pt x="1318" y="476"/>
                    <a:pt x="1319" y="478"/>
                    <a:pt x="1330" y="484"/>
                  </a:cubicBezTo>
                  <a:cubicBezTo>
                    <a:pt x="1376" y="507"/>
                    <a:pt x="1302" y="605"/>
                    <a:pt x="1223" y="605"/>
                  </a:cubicBezTo>
                  <a:cubicBezTo>
                    <a:pt x="1218" y="605"/>
                    <a:pt x="1214" y="605"/>
                    <a:pt x="1209" y="605"/>
                  </a:cubicBezTo>
                  <a:cubicBezTo>
                    <a:pt x="919" y="605"/>
                    <a:pt x="714" y="411"/>
                    <a:pt x="544" y="375"/>
                  </a:cubicBezTo>
                  <a:cubicBezTo>
                    <a:pt x="375" y="314"/>
                    <a:pt x="242" y="182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1027209" y="4126033"/>
              <a:ext cx="134790" cy="456251"/>
            </a:xfrm>
            <a:custGeom>
              <a:avLst/>
              <a:gdLst/>
              <a:ahLst/>
              <a:cxnLst/>
              <a:rect l="l" t="t" r="r" b="b"/>
              <a:pathLst>
                <a:path w="4014" h="13587" extrusionOk="0">
                  <a:moveTo>
                    <a:pt x="545" y="0"/>
                  </a:moveTo>
                  <a:cubicBezTo>
                    <a:pt x="545" y="0"/>
                    <a:pt x="1" y="1028"/>
                    <a:pt x="206" y="2007"/>
                  </a:cubicBezTo>
                  <a:cubicBezTo>
                    <a:pt x="315" y="2575"/>
                    <a:pt x="786" y="2659"/>
                    <a:pt x="871" y="2889"/>
                  </a:cubicBezTo>
                  <a:cubicBezTo>
                    <a:pt x="955" y="3106"/>
                    <a:pt x="2188" y="6660"/>
                    <a:pt x="2188" y="6660"/>
                  </a:cubicBezTo>
                  <a:cubicBezTo>
                    <a:pt x="2043" y="7192"/>
                    <a:pt x="1959" y="7736"/>
                    <a:pt x="1959" y="8280"/>
                  </a:cubicBezTo>
                  <a:cubicBezTo>
                    <a:pt x="1959" y="9005"/>
                    <a:pt x="2297" y="11180"/>
                    <a:pt x="2370" y="12002"/>
                  </a:cubicBezTo>
                  <a:cubicBezTo>
                    <a:pt x="2382" y="12172"/>
                    <a:pt x="2406" y="12558"/>
                    <a:pt x="2370" y="12679"/>
                  </a:cubicBezTo>
                  <a:cubicBezTo>
                    <a:pt x="2309" y="12836"/>
                    <a:pt x="2164" y="13018"/>
                    <a:pt x="2176" y="13199"/>
                  </a:cubicBezTo>
                  <a:cubicBezTo>
                    <a:pt x="2188" y="13332"/>
                    <a:pt x="2273" y="13429"/>
                    <a:pt x="2406" y="13465"/>
                  </a:cubicBezTo>
                  <a:cubicBezTo>
                    <a:pt x="2429" y="13471"/>
                    <a:pt x="2451" y="13474"/>
                    <a:pt x="2472" y="13474"/>
                  </a:cubicBezTo>
                  <a:cubicBezTo>
                    <a:pt x="2568" y="13474"/>
                    <a:pt x="2632" y="13417"/>
                    <a:pt x="2672" y="13417"/>
                  </a:cubicBezTo>
                  <a:cubicBezTo>
                    <a:pt x="2680" y="13416"/>
                    <a:pt x="2688" y="13416"/>
                    <a:pt x="2696" y="13416"/>
                  </a:cubicBezTo>
                  <a:cubicBezTo>
                    <a:pt x="2935" y="13416"/>
                    <a:pt x="3031" y="13586"/>
                    <a:pt x="3463" y="13586"/>
                  </a:cubicBezTo>
                  <a:cubicBezTo>
                    <a:pt x="3477" y="13586"/>
                    <a:pt x="3491" y="13586"/>
                    <a:pt x="3506" y="13586"/>
                  </a:cubicBezTo>
                  <a:cubicBezTo>
                    <a:pt x="3675" y="13586"/>
                    <a:pt x="3844" y="13513"/>
                    <a:pt x="3977" y="13380"/>
                  </a:cubicBezTo>
                  <a:cubicBezTo>
                    <a:pt x="4013" y="13344"/>
                    <a:pt x="4013" y="13284"/>
                    <a:pt x="3965" y="13247"/>
                  </a:cubicBezTo>
                  <a:cubicBezTo>
                    <a:pt x="3941" y="13211"/>
                    <a:pt x="3566" y="13151"/>
                    <a:pt x="3397" y="13090"/>
                  </a:cubicBezTo>
                  <a:cubicBezTo>
                    <a:pt x="3240" y="13006"/>
                    <a:pt x="3095" y="12873"/>
                    <a:pt x="2998" y="12716"/>
                  </a:cubicBezTo>
                  <a:cubicBezTo>
                    <a:pt x="2962" y="12462"/>
                    <a:pt x="2962" y="12208"/>
                    <a:pt x="2974" y="11954"/>
                  </a:cubicBezTo>
                  <a:cubicBezTo>
                    <a:pt x="2986" y="10600"/>
                    <a:pt x="3204" y="7289"/>
                    <a:pt x="3228" y="6503"/>
                  </a:cubicBezTo>
                  <a:cubicBezTo>
                    <a:pt x="3288" y="5113"/>
                    <a:pt x="3083" y="3699"/>
                    <a:pt x="2539" y="1487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25"/>
            <p:cNvSpPr/>
            <p:nvPr/>
          </p:nvSpPr>
          <p:spPr>
            <a:xfrm>
              <a:off x="1097830" y="4556273"/>
              <a:ext cx="64977" cy="29248"/>
            </a:xfrm>
            <a:custGeom>
              <a:avLst/>
              <a:gdLst/>
              <a:ahLst/>
              <a:cxnLst/>
              <a:rect l="l" t="t" r="r" b="b"/>
              <a:pathLst>
                <a:path w="1935" h="871" extrusionOk="0">
                  <a:moveTo>
                    <a:pt x="194" y="0"/>
                  </a:moveTo>
                  <a:cubicBezTo>
                    <a:pt x="122" y="97"/>
                    <a:pt x="61" y="218"/>
                    <a:pt x="25" y="351"/>
                  </a:cubicBezTo>
                  <a:cubicBezTo>
                    <a:pt x="1" y="423"/>
                    <a:pt x="1" y="508"/>
                    <a:pt x="25" y="592"/>
                  </a:cubicBezTo>
                  <a:cubicBezTo>
                    <a:pt x="61" y="665"/>
                    <a:pt x="85" y="738"/>
                    <a:pt x="85" y="822"/>
                  </a:cubicBezTo>
                  <a:cubicBezTo>
                    <a:pt x="146" y="846"/>
                    <a:pt x="206" y="846"/>
                    <a:pt x="267" y="846"/>
                  </a:cubicBezTo>
                  <a:cubicBezTo>
                    <a:pt x="339" y="846"/>
                    <a:pt x="400" y="834"/>
                    <a:pt x="460" y="822"/>
                  </a:cubicBezTo>
                  <a:lnTo>
                    <a:pt x="460" y="665"/>
                  </a:lnTo>
                  <a:cubicBezTo>
                    <a:pt x="492" y="665"/>
                    <a:pt x="524" y="660"/>
                    <a:pt x="557" y="660"/>
                  </a:cubicBezTo>
                  <a:cubicBezTo>
                    <a:pt x="573" y="660"/>
                    <a:pt x="589" y="661"/>
                    <a:pt x="605" y="665"/>
                  </a:cubicBezTo>
                  <a:cubicBezTo>
                    <a:pt x="702" y="665"/>
                    <a:pt x="786" y="689"/>
                    <a:pt x="859" y="750"/>
                  </a:cubicBezTo>
                  <a:cubicBezTo>
                    <a:pt x="895" y="774"/>
                    <a:pt x="943" y="822"/>
                    <a:pt x="992" y="834"/>
                  </a:cubicBezTo>
                  <a:cubicBezTo>
                    <a:pt x="1070" y="858"/>
                    <a:pt x="1153" y="871"/>
                    <a:pt x="1238" y="871"/>
                  </a:cubicBezTo>
                  <a:cubicBezTo>
                    <a:pt x="1284" y="871"/>
                    <a:pt x="1332" y="867"/>
                    <a:pt x="1379" y="858"/>
                  </a:cubicBezTo>
                  <a:cubicBezTo>
                    <a:pt x="1693" y="822"/>
                    <a:pt x="1862" y="713"/>
                    <a:pt x="1910" y="605"/>
                  </a:cubicBezTo>
                  <a:cubicBezTo>
                    <a:pt x="1935" y="544"/>
                    <a:pt x="1935" y="447"/>
                    <a:pt x="1898" y="435"/>
                  </a:cubicBezTo>
                  <a:cubicBezTo>
                    <a:pt x="1790" y="399"/>
                    <a:pt x="1681" y="351"/>
                    <a:pt x="1584" y="327"/>
                  </a:cubicBezTo>
                  <a:cubicBezTo>
                    <a:pt x="1513" y="309"/>
                    <a:pt x="1410" y="298"/>
                    <a:pt x="1384" y="298"/>
                  </a:cubicBezTo>
                  <a:cubicBezTo>
                    <a:pt x="1374" y="298"/>
                    <a:pt x="1375" y="299"/>
                    <a:pt x="1391" y="302"/>
                  </a:cubicBezTo>
                  <a:cubicBezTo>
                    <a:pt x="1439" y="327"/>
                    <a:pt x="1367" y="435"/>
                    <a:pt x="1282" y="447"/>
                  </a:cubicBezTo>
                  <a:cubicBezTo>
                    <a:pt x="1259" y="449"/>
                    <a:pt x="1236" y="450"/>
                    <a:pt x="1213" y="450"/>
                  </a:cubicBezTo>
                  <a:cubicBezTo>
                    <a:pt x="943" y="450"/>
                    <a:pt x="724" y="326"/>
                    <a:pt x="557" y="314"/>
                  </a:cubicBezTo>
                  <a:cubicBezTo>
                    <a:pt x="387" y="290"/>
                    <a:pt x="255" y="157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25"/>
            <p:cNvSpPr/>
            <p:nvPr/>
          </p:nvSpPr>
          <p:spPr>
            <a:xfrm>
              <a:off x="1257978" y="3949967"/>
              <a:ext cx="34890" cy="34890"/>
            </a:xfrm>
            <a:custGeom>
              <a:avLst/>
              <a:gdLst/>
              <a:ahLst/>
              <a:cxnLst/>
              <a:rect l="l" t="t" r="r" b="b"/>
              <a:pathLst>
                <a:path w="1039" h="1039" extrusionOk="0">
                  <a:moveTo>
                    <a:pt x="1005" y="0"/>
                  </a:moveTo>
                  <a:cubicBezTo>
                    <a:pt x="981" y="0"/>
                    <a:pt x="945" y="24"/>
                    <a:pt x="913" y="82"/>
                  </a:cubicBezTo>
                  <a:cubicBezTo>
                    <a:pt x="816" y="239"/>
                    <a:pt x="647" y="336"/>
                    <a:pt x="477" y="372"/>
                  </a:cubicBezTo>
                  <a:cubicBezTo>
                    <a:pt x="465" y="336"/>
                    <a:pt x="502" y="324"/>
                    <a:pt x="538" y="263"/>
                  </a:cubicBezTo>
                  <a:cubicBezTo>
                    <a:pt x="562" y="191"/>
                    <a:pt x="550" y="142"/>
                    <a:pt x="514" y="130"/>
                  </a:cubicBezTo>
                  <a:cubicBezTo>
                    <a:pt x="511" y="130"/>
                    <a:pt x="509" y="129"/>
                    <a:pt x="506" y="129"/>
                  </a:cubicBezTo>
                  <a:cubicBezTo>
                    <a:pt x="471" y="129"/>
                    <a:pt x="428" y="204"/>
                    <a:pt x="417" y="215"/>
                  </a:cubicBezTo>
                  <a:lnTo>
                    <a:pt x="187" y="408"/>
                  </a:lnTo>
                  <a:cubicBezTo>
                    <a:pt x="127" y="457"/>
                    <a:pt x="66" y="541"/>
                    <a:pt x="42" y="626"/>
                  </a:cubicBezTo>
                  <a:cubicBezTo>
                    <a:pt x="42" y="637"/>
                    <a:pt x="0" y="785"/>
                    <a:pt x="54" y="785"/>
                  </a:cubicBezTo>
                  <a:cubicBezTo>
                    <a:pt x="57" y="785"/>
                    <a:pt x="62" y="785"/>
                    <a:pt x="66" y="783"/>
                  </a:cubicBezTo>
                  <a:lnTo>
                    <a:pt x="272" y="1037"/>
                  </a:lnTo>
                  <a:cubicBezTo>
                    <a:pt x="284" y="1038"/>
                    <a:pt x="296" y="1038"/>
                    <a:pt x="309" y="1038"/>
                  </a:cubicBezTo>
                  <a:cubicBezTo>
                    <a:pt x="488" y="1038"/>
                    <a:pt x="655" y="956"/>
                    <a:pt x="780" y="831"/>
                  </a:cubicBezTo>
                  <a:cubicBezTo>
                    <a:pt x="804" y="783"/>
                    <a:pt x="816" y="735"/>
                    <a:pt x="816" y="686"/>
                  </a:cubicBezTo>
                  <a:cubicBezTo>
                    <a:pt x="859" y="632"/>
                    <a:pt x="932" y="462"/>
                    <a:pt x="842" y="462"/>
                  </a:cubicBezTo>
                  <a:cubicBezTo>
                    <a:pt x="831" y="462"/>
                    <a:pt x="819" y="464"/>
                    <a:pt x="804" y="469"/>
                  </a:cubicBezTo>
                  <a:cubicBezTo>
                    <a:pt x="937" y="360"/>
                    <a:pt x="1009" y="203"/>
                    <a:pt x="1033" y="46"/>
                  </a:cubicBezTo>
                  <a:cubicBezTo>
                    <a:pt x="1039" y="18"/>
                    <a:pt x="1026" y="0"/>
                    <a:pt x="100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25"/>
            <p:cNvSpPr/>
            <p:nvPr/>
          </p:nvSpPr>
          <p:spPr>
            <a:xfrm>
              <a:off x="1097427" y="3972198"/>
              <a:ext cx="170922" cy="65380"/>
            </a:xfrm>
            <a:custGeom>
              <a:avLst/>
              <a:gdLst/>
              <a:ahLst/>
              <a:cxnLst/>
              <a:rect l="l" t="t" r="r" b="b"/>
              <a:pathLst>
                <a:path w="5090" h="1947" extrusionOk="0">
                  <a:moveTo>
                    <a:pt x="4823" y="0"/>
                  </a:moveTo>
                  <a:cubicBezTo>
                    <a:pt x="4364" y="375"/>
                    <a:pt x="2696" y="858"/>
                    <a:pt x="2466" y="991"/>
                  </a:cubicBezTo>
                  <a:cubicBezTo>
                    <a:pt x="2422" y="1017"/>
                    <a:pt x="2177" y="1026"/>
                    <a:pt x="1856" y="1026"/>
                  </a:cubicBezTo>
                  <a:cubicBezTo>
                    <a:pt x="1124" y="1026"/>
                    <a:pt x="1" y="979"/>
                    <a:pt x="1" y="979"/>
                  </a:cubicBezTo>
                  <a:lnTo>
                    <a:pt x="1" y="979"/>
                  </a:lnTo>
                  <a:lnTo>
                    <a:pt x="267" y="1946"/>
                  </a:lnTo>
                  <a:cubicBezTo>
                    <a:pt x="1004" y="1934"/>
                    <a:pt x="2333" y="1813"/>
                    <a:pt x="2515" y="1777"/>
                  </a:cubicBezTo>
                  <a:cubicBezTo>
                    <a:pt x="3228" y="1632"/>
                    <a:pt x="5065" y="375"/>
                    <a:pt x="5065" y="375"/>
                  </a:cubicBezTo>
                  <a:cubicBezTo>
                    <a:pt x="5089" y="206"/>
                    <a:pt x="4980" y="49"/>
                    <a:pt x="4823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25"/>
            <p:cNvSpPr/>
            <p:nvPr/>
          </p:nvSpPr>
          <p:spPr>
            <a:xfrm>
              <a:off x="1009344" y="4006686"/>
              <a:ext cx="25622" cy="55239"/>
            </a:xfrm>
            <a:custGeom>
              <a:avLst/>
              <a:gdLst/>
              <a:ahLst/>
              <a:cxnLst/>
              <a:rect l="l" t="t" r="r" b="b"/>
              <a:pathLst>
                <a:path w="763" h="1645" extrusionOk="0">
                  <a:moveTo>
                    <a:pt x="424" y="1"/>
                  </a:moveTo>
                  <a:cubicBezTo>
                    <a:pt x="243" y="496"/>
                    <a:pt x="97" y="1004"/>
                    <a:pt x="1" y="1524"/>
                  </a:cubicBezTo>
                  <a:lnTo>
                    <a:pt x="762" y="1644"/>
                  </a:lnTo>
                  <a:lnTo>
                    <a:pt x="762" y="55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5"/>
            <p:cNvSpPr/>
            <p:nvPr/>
          </p:nvSpPr>
          <p:spPr>
            <a:xfrm>
              <a:off x="931839" y="4028547"/>
              <a:ext cx="231769" cy="152755"/>
            </a:xfrm>
            <a:custGeom>
              <a:avLst/>
              <a:gdLst/>
              <a:ahLst/>
              <a:cxnLst/>
              <a:rect l="l" t="t" r="r" b="b"/>
              <a:pathLst>
                <a:path w="6902" h="4549" extrusionOk="0">
                  <a:moveTo>
                    <a:pt x="6224" y="0"/>
                  </a:moveTo>
                  <a:cubicBezTo>
                    <a:pt x="6216" y="0"/>
                    <a:pt x="6208" y="1"/>
                    <a:pt x="6201" y="2"/>
                  </a:cubicBezTo>
                  <a:lnTo>
                    <a:pt x="109" y="1030"/>
                  </a:lnTo>
                  <a:cubicBezTo>
                    <a:pt x="49" y="1042"/>
                    <a:pt x="0" y="1102"/>
                    <a:pt x="12" y="1175"/>
                  </a:cubicBezTo>
                  <a:lnTo>
                    <a:pt x="568" y="4450"/>
                  </a:lnTo>
                  <a:cubicBezTo>
                    <a:pt x="579" y="4504"/>
                    <a:pt x="629" y="4549"/>
                    <a:pt x="682" y="4549"/>
                  </a:cubicBezTo>
                  <a:cubicBezTo>
                    <a:pt x="689" y="4549"/>
                    <a:pt x="695" y="4548"/>
                    <a:pt x="701" y="4547"/>
                  </a:cubicBezTo>
                  <a:lnTo>
                    <a:pt x="6793" y="3520"/>
                  </a:lnTo>
                  <a:cubicBezTo>
                    <a:pt x="6866" y="3507"/>
                    <a:pt x="6902" y="3435"/>
                    <a:pt x="6890" y="3375"/>
                  </a:cubicBezTo>
                  <a:lnTo>
                    <a:pt x="6334" y="99"/>
                  </a:lnTo>
                  <a:cubicBezTo>
                    <a:pt x="6323" y="36"/>
                    <a:pt x="6276" y="0"/>
                    <a:pt x="6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5"/>
            <p:cNvSpPr/>
            <p:nvPr/>
          </p:nvSpPr>
          <p:spPr>
            <a:xfrm>
              <a:off x="939529" y="4036237"/>
              <a:ext cx="216792" cy="136570"/>
            </a:xfrm>
            <a:custGeom>
              <a:avLst/>
              <a:gdLst/>
              <a:ahLst/>
              <a:cxnLst/>
              <a:rect l="l" t="t" r="r" b="b"/>
              <a:pathLst>
                <a:path w="6456" h="4067" extrusionOk="0">
                  <a:moveTo>
                    <a:pt x="5862" y="1"/>
                  </a:moveTo>
                  <a:cubicBezTo>
                    <a:pt x="5854" y="1"/>
                    <a:pt x="5847" y="1"/>
                    <a:pt x="5839" y="3"/>
                  </a:cubicBezTo>
                  <a:lnTo>
                    <a:pt x="98" y="1006"/>
                  </a:lnTo>
                  <a:cubicBezTo>
                    <a:pt x="37" y="1006"/>
                    <a:pt x="1" y="1067"/>
                    <a:pt x="13" y="1127"/>
                  </a:cubicBezTo>
                  <a:lnTo>
                    <a:pt x="496" y="3980"/>
                  </a:lnTo>
                  <a:cubicBezTo>
                    <a:pt x="507" y="4032"/>
                    <a:pt x="545" y="4066"/>
                    <a:pt x="595" y="4066"/>
                  </a:cubicBezTo>
                  <a:cubicBezTo>
                    <a:pt x="602" y="4066"/>
                    <a:pt x="609" y="4066"/>
                    <a:pt x="617" y="4064"/>
                  </a:cubicBezTo>
                  <a:lnTo>
                    <a:pt x="6359" y="3061"/>
                  </a:lnTo>
                  <a:cubicBezTo>
                    <a:pt x="6419" y="3061"/>
                    <a:pt x="6455" y="3000"/>
                    <a:pt x="6455" y="2940"/>
                  </a:cubicBezTo>
                  <a:lnTo>
                    <a:pt x="5960" y="88"/>
                  </a:lnTo>
                  <a:cubicBezTo>
                    <a:pt x="5960" y="35"/>
                    <a:pt x="5914" y="1"/>
                    <a:pt x="5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5"/>
            <p:cNvSpPr/>
            <p:nvPr/>
          </p:nvSpPr>
          <p:spPr>
            <a:xfrm>
              <a:off x="948864" y="4075191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1" y="1"/>
                  </a:moveTo>
                  <a:cubicBezTo>
                    <a:pt x="195" y="1"/>
                    <a:pt x="189" y="2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1" y="76"/>
                    <a:pt x="13" y="124"/>
                  </a:cubicBezTo>
                  <a:lnTo>
                    <a:pt x="436" y="2590"/>
                  </a:lnTo>
                  <a:cubicBezTo>
                    <a:pt x="436" y="2638"/>
                    <a:pt x="484" y="2662"/>
                    <a:pt x="533" y="2662"/>
                  </a:cubicBezTo>
                  <a:lnTo>
                    <a:pt x="629" y="2650"/>
                  </a:lnTo>
                  <a:cubicBezTo>
                    <a:pt x="678" y="2638"/>
                    <a:pt x="714" y="2590"/>
                    <a:pt x="702" y="2542"/>
                  </a:cubicBezTo>
                  <a:lnTo>
                    <a:pt x="291" y="76"/>
                  </a:lnTo>
                  <a:cubicBezTo>
                    <a:pt x="280" y="34"/>
                    <a:pt x="243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5"/>
            <p:cNvSpPr/>
            <p:nvPr/>
          </p:nvSpPr>
          <p:spPr>
            <a:xfrm>
              <a:off x="966326" y="4071631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0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33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85"/>
                  </a:lnTo>
                  <a:cubicBezTo>
                    <a:pt x="279" y="37"/>
                    <a:pt x="230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5"/>
            <p:cNvSpPr/>
            <p:nvPr/>
          </p:nvSpPr>
          <p:spPr>
            <a:xfrm>
              <a:off x="983789" y="4068710"/>
              <a:ext cx="23573" cy="89088"/>
            </a:xfrm>
            <a:custGeom>
              <a:avLst/>
              <a:gdLst/>
              <a:ahLst/>
              <a:cxnLst/>
              <a:rect l="l" t="t" r="r" b="b"/>
              <a:pathLst>
                <a:path w="702" h="2653" extrusionOk="0">
                  <a:moveTo>
                    <a:pt x="201" y="1"/>
                  </a:moveTo>
                  <a:cubicBezTo>
                    <a:pt x="194" y="1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0" y="124"/>
                  </a:cubicBezTo>
                  <a:lnTo>
                    <a:pt x="423" y="2577"/>
                  </a:lnTo>
                  <a:cubicBezTo>
                    <a:pt x="434" y="2619"/>
                    <a:pt x="472" y="2652"/>
                    <a:pt x="513" y="2652"/>
                  </a:cubicBezTo>
                  <a:cubicBezTo>
                    <a:pt x="519" y="2652"/>
                    <a:pt x="526" y="2652"/>
                    <a:pt x="532" y="2650"/>
                  </a:cubicBezTo>
                  <a:lnTo>
                    <a:pt x="629" y="2638"/>
                  </a:lnTo>
                  <a:cubicBezTo>
                    <a:pt x="677" y="2626"/>
                    <a:pt x="701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5"/>
            <p:cNvSpPr/>
            <p:nvPr/>
          </p:nvSpPr>
          <p:spPr>
            <a:xfrm>
              <a:off x="1001251" y="4065049"/>
              <a:ext cx="23976" cy="89491"/>
            </a:xfrm>
            <a:custGeom>
              <a:avLst/>
              <a:gdLst/>
              <a:ahLst/>
              <a:cxnLst/>
              <a:rect l="l" t="t" r="r" b="b"/>
              <a:pathLst>
                <a:path w="714" h="2665" extrusionOk="0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12" y="124"/>
                  </a:cubicBezTo>
                  <a:lnTo>
                    <a:pt x="423" y="2590"/>
                  </a:lnTo>
                  <a:cubicBezTo>
                    <a:pt x="423" y="2632"/>
                    <a:pt x="460" y="2665"/>
                    <a:pt x="501" y="2665"/>
                  </a:cubicBezTo>
                  <a:cubicBezTo>
                    <a:pt x="507" y="2665"/>
                    <a:pt x="513" y="2664"/>
                    <a:pt x="520" y="2662"/>
                  </a:cubicBezTo>
                  <a:lnTo>
                    <a:pt x="616" y="2650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90" y="76"/>
                  </a:lnTo>
                  <a:cubicBezTo>
                    <a:pt x="280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5"/>
            <p:cNvSpPr/>
            <p:nvPr/>
          </p:nvSpPr>
          <p:spPr>
            <a:xfrm>
              <a:off x="1018276" y="4061826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201" y="0"/>
                  </a:moveTo>
                  <a:cubicBezTo>
                    <a:pt x="195" y="0"/>
                    <a:pt x="188" y="1"/>
                    <a:pt x="182" y="2"/>
                  </a:cubicBezTo>
                  <a:lnTo>
                    <a:pt x="85" y="15"/>
                  </a:lnTo>
                  <a:cubicBezTo>
                    <a:pt x="37" y="27"/>
                    <a:pt x="1" y="75"/>
                    <a:pt x="13" y="123"/>
                  </a:cubicBezTo>
                  <a:lnTo>
                    <a:pt x="424" y="2589"/>
                  </a:lnTo>
                  <a:cubicBezTo>
                    <a:pt x="436" y="2637"/>
                    <a:pt x="484" y="2662"/>
                    <a:pt x="533" y="2662"/>
                  </a:cubicBezTo>
                  <a:lnTo>
                    <a:pt x="629" y="2637"/>
                  </a:lnTo>
                  <a:cubicBezTo>
                    <a:pt x="678" y="2637"/>
                    <a:pt x="714" y="2589"/>
                    <a:pt x="702" y="2541"/>
                  </a:cubicBezTo>
                  <a:lnTo>
                    <a:pt x="291" y="75"/>
                  </a:lnTo>
                  <a:cubicBezTo>
                    <a:pt x="280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5"/>
            <p:cNvSpPr/>
            <p:nvPr/>
          </p:nvSpPr>
          <p:spPr>
            <a:xfrm>
              <a:off x="1035739" y="4058568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201" y="0"/>
                  </a:moveTo>
                  <a:cubicBezTo>
                    <a:pt x="194" y="0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13" y="124"/>
                  </a:cubicBezTo>
                  <a:lnTo>
                    <a:pt x="423" y="2577"/>
                  </a:lnTo>
                  <a:cubicBezTo>
                    <a:pt x="436" y="2626"/>
                    <a:pt x="484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4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5"/>
            <p:cNvSpPr/>
            <p:nvPr/>
          </p:nvSpPr>
          <p:spPr>
            <a:xfrm>
              <a:off x="1052798" y="4054908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0" y="1"/>
                  </a:moveTo>
                  <a:cubicBezTo>
                    <a:pt x="194" y="1"/>
                    <a:pt x="188" y="1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5"/>
                    <a:pt x="12" y="124"/>
                  </a:cubicBezTo>
                  <a:lnTo>
                    <a:pt x="435" y="2590"/>
                  </a:lnTo>
                  <a:cubicBezTo>
                    <a:pt x="447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89" y="2638"/>
                    <a:pt x="713" y="2590"/>
                    <a:pt x="713" y="2541"/>
                  </a:cubicBezTo>
                  <a:lnTo>
                    <a:pt x="290" y="75"/>
                  </a:lnTo>
                  <a:cubicBezTo>
                    <a:pt x="280" y="33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5"/>
            <p:cNvSpPr/>
            <p:nvPr/>
          </p:nvSpPr>
          <p:spPr>
            <a:xfrm>
              <a:off x="1070226" y="4051751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0"/>
                  </a:moveTo>
                  <a:lnTo>
                    <a:pt x="85" y="24"/>
                  </a:lnTo>
                  <a:cubicBezTo>
                    <a:pt x="37" y="24"/>
                    <a:pt x="1" y="73"/>
                    <a:pt x="13" y="121"/>
                  </a:cubicBezTo>
                  <a:lnTo>
                    <a:pt x="436" y="2587"/>
                  </a:lnTo>
                  <a:cubicBezTo>
                    <a:pt x="436" y="2629"/>
                    <a:pt x="472" y="2662"/>
                    <a:pt x="514" y="2662"/>
                  </a:cubicBezTo>
                  <a:cubicBezTo>
                    <a:pt x="520" y="2662"/>
                    <a:pt x="526" y="2661"/>
                    <a:pt x="533" y="2659"/>
                  </a:cubicBezTo>
                  <a:lnTo>
                    <a:pt x="629" y="2647"/>
                  </a:lnTo>
                  <a:cubicBezTo>
                    <a:pt x="678" y="2635"/>
                    <a:pt x="714" y="2587"/>
                    <a:pt x="702" y="2538"/>
                  </a:cubicBezTo>
                  <a:lnTo>
                    <a:pt x="291" y="85"/>
                  </a:lnTo>
                  <a:cubicBezTo>
                    <a:pt x="279" y="24"/>
                    <a:pt x="230" y="0"/>
                    <a:pt x="182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5"/>
            <p:cNvSpPr/>
            <p:nvPr/>
          </p:nvSpPr>
          <p:spPr>
            <a:xfrm>
              <a:off x="1087689" y="4048494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1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21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73"/>
                  </a:lnTo>
                  <a:cubicBezTo>
                    <a:pt x="279" y="25"/>
                    <a:pt x="230" y="1"/>
                    <a:pt x="182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5"/>
            <p:cNvSpPr/>
            <p:nvPr/>
          </p:nvSpPr>
          <p:spPr>
            <a:xfrm>
              <a:off x="1105151" y="4045169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92" y="1"/>
                  </a:moveTo>
                  <a:cubicBezTo>
                    <a:pt x="185" y="1"/>
                    <a:pt x="177" y="1"/>
                    <a:pt x="169" y="3"/>
                  </a:cubicBezTo>
                  <a:lnTo>
                    <a:pt x="73" y="15"/>
                  </a:lnTo>
                  <a:cubicBezTo>
                    <a:pt x="24" y="27"/>
                    <a:pt x="0" y="75"/>
                    <a:pt x="0" y="124"/>
                  </a:cubicBezTo>
                  <a:lnTo>
                    <a:pt x="423" y="2589"/>
                  </a:lnTo>
                  <a:cubicBezTo>
                    <a:pt x="435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77" y="2638"/>
                    <a:pt x="713" y="2589"/>
                    <a:pt x="701" y="2541"/>
                  </a:cubicBezTo>
                  <a:lnTo>
                    <a:pt x="278" y="75"/>
                  </a:lnTo>
                  <a:cubicBezTo>
                    <a:pt x="268" y="33"/>
                    <a:pt x="239" y="1"/>
                    <a:pt x="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5"/>
            <p:cNvSpPr/>
            <p:nvPr/>
          </p:nvSpPr>
          <p:spPr>
            <a:xfrm>
              <a:off x="1122613" y="4041912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0" y="124"/>
                  </a:cubicBezTo>
                  <a:lnTo>
                    <a:pt x="423" y="2590"/>
                  </a:lnTo>
                  <a:cubicBezTo>
                    <a:pt x="435" y="2638"/>
                    <a:pt x="483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78" y="76"/>
                  </a:lnTo>
                  <a:cubicBezTo>
                    <a:pt x="278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5"/>
            <p:cNvSpPr/>
            <p:nvPr/>
          </p:nvSpPr>
          <p:spPr>
            <a:xfrm>
              <a:off x="1015859" y="4123178"/>
              <a:ext cx="120989" cy="182977"/>
            </a:xfrm>
            <a:custGeom>
              <a:avLst/>
              <a:gdLst/>
              <a:ahLst/>
              <a:cxnLst/>
              <a:rect l="l" t="t" r="r" b="b"/>
              <a:pathLst>
                <a:path w="3603" h="5449" extrusionOk="0">
                  <a:moveTo>
                    <a:pt x="2792" y="1"/>
                  </a:moveTo>
                  <a:lnTo>
                    <a:pt x="750" y="73"/>
                  </a:lnTo>
                  <a:cubicBezTo>
                    <a:pt x="206" y="544"/>
                    <a:pt x="0" y="1330"/>
                    <a:pt x="109" y="2176"/>
                  </a:cubicBezTo>
                  <a:cubicBezTo>
                    <a:pt x="133" y="2394"/>
                    <a:pt x="363" y="3010"/>
                    <a:pt x="399" y="3228"/>
                  </a:cubicBezTo>
                  <a:cubicBezTo>
                    <a:pt x="472" y="3735"/>
                    <a:pt x="641" y="4473"/>
                    <a:pt x="629" y="5053"/>
                  </a:cubicBezTo>
                  <a:cubicBezTo>
                    <a:pt x="1007" y="5326"/>
                    <a:pt x="1585" y="5449"/>
                    <a:pt x="2150" y="5449"/>
                  </a:cubicBezTo>
                  <a:cubicBezTo>
                    <a:pt x="2687" y="5449"/>
                    <a:pt x="3212" y="5338"/>
                    <a:pt x="3542" y="5137"/>
                  </a:cubicBezTo>
                  <a:cubicBezTo>
                    <a:pt x="3602" y="4412"/>
                    <a:pt x="3602" y="3663"/>
                    <a:pt x="3542" y="2926"/>
                  </a:cubicBezTo>
                  <a:cubicBezTo>
                    <a:pt x="3457" y="1475"/>
                    <a:pt x="2804" y="121"/>
                    <a:pt x="2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5"/>
            <p:cNvSpPr/>
            <p:nvPr/>
          </p:nvSpPr>
          <p:spPr>
            <a:xfrm>
              <a:off x="1019485" y="3962862"/>
              <a:ext cx="100706" cy="175053"/>
            </a:xfrm>
            <a:custGeom>
              <a:avLst/>
              <a:gdLst/>
              <a:ahLst/>
              <a:cxnLst/>
              <a:rect l="l" t="t" r="r" b="b"/>
              <a:pathLst>
                <a:path w="2999" h="5213" extrusionOk="0">
                  <a:moveTo>
                    <a:pt x="1766" y="0"/>
                  </a:moveTo>
                  <a:lnTo>
                    <a:pt x="110" y="484"/>
                  </a:lnTo>
                  <a:cubicBezTo>
                    <a:pt x="1" y="1281"/>
                    <a:pt x="25" y="2103"/>
                    <a:pt x="194" y="2901"/>
                  </a:cubicBezTo>
                  <a:cubicBezTo>
                    <a:pt x="267" y="3493"/>
                    <a:pt x="291" y="4086"/>
                    <a:pt x="267" y="4690"/>
                  </a:cubicBezTo>
                  <a:cubicBezTo>
                    <a:pt x="255" y="4883"/>
                    <a:pt x="170" y="4932"/>
                    <a:pt x="170" y="5028"/>
                  </a:cubicBezTo>
                  <a:cubicBezTo>
                    <a:pt x="170" y="5143"/>
                    <a:pt x="306" y="5212"/>
                    <a:pt x="483" y="5212"/>
                  </a:cubicBezTo>
                  <a:cubicBezTo>
                    <a:pt x="530" y="5212"/>
                    <a:pt x="579" y="5208"/>
                    <a:pt x="629" y="5198"/>
                  </a:cubicBezTo>
                  <a:cubicBezTo>
                    <a:pt x="714" y="5181"/>
                    <a:pt x="866" y="5179"/>
                    <a:pt x="1051" y="5179"/>
                  </a:cubicBezTo>
                  <a:cubicBezTo>
                    <a:pt x="1143" y="5179"/>
                    <a:pt x="1244" y="5179"/>
                    <a:pt x="1349" y="5179"/>
                  </a:cubicBezTo>
                  <a:cubicBezTo>
                    <a:pt x="1663" y="5179"/>
                    <a:pt x="2013" y="5173"/>
                    <a:pt x="2285" y="5125"/>
                  </a:cubicBezTo>
                  <a:cubicBezTo>
                    <a:pt x="2430" y="5101"/>
                    <a:pt x="2575" y="5053"/>
                    <a:pt x="2684" y="4968"/>
                  </a:cubicBezTo>
                  <a:cubicBezTo>
                    <a:pt x="2720" y="4944"/>
                    <a:pt x="2745" y="4895"/>
                    <a:pt x="2745" y="4859"/>
                  </a:cubicBezTo>
                  <a:cubicBezTo>
                    <a:pt x="2745" y="4762"/>
                    <a:pt x="2733" y="4654"/>
                    <a:pt x="2708" y="4569"/>
                  </a:cubicBezTo>
                  <a:cubicBezTo>
                    <a:pt x="2672" y="4194"/>
                    <a:pt x="2660" y="3832"/>
                    <a:pt x="2672" y="3457"/>
                  </a:cubicBezTo>
                  <a:cubicBezTo>
                    <a:pt x="2708" y="3119"/>
                    <a:pt x="2793" y="2780"/>
                    <a:pt x="2926" y="2454"/>
                  </a:cubicBezTo>
                  <a:cubicBezTo>
                    <a:pt x="2998" y="2285"/>
                    <a:pt x="2998" y="2103"/>
                    <a:pt x="2926" y="1934"/>
                  </a:cubicBezTo>
                  <a:cubicBezTo>
                    <a:pt x="2878" y="1801"/>
                    <a:pt x="2817" y="1668"/>
                    <a:pt x="2733" y="1547"/>
                  </a:cubicBezTo>
                  <a:cubicBezTo>
                    <a:pt x="2588" y="955"/>
                    <a:pt x="2056" y="460"/>
                    <a:pt x="1971" y="435"/>
                  </a:cubicBezTo>
                  <a:cubicBezTo>
                    <a:pt x="1838" y="423"/>
                    <a:pt x="1899" y="24"/>
                    <a:pt x="17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5"/>
            <p:cNvSpPr/>
            <p:nvPr/>
          </p:nvSpPr>
          <p:spPr>
            <a:xfrm>
              <a:off x="1103942" y="4028211"/>
              <a:ext cx="16656" cy="101479"/>
            </a:xfrm>
            <a:custGeom>
              <a:avLst/>
              <a:gdLst/>
              <a:ahLst/>
              <a:cxnLst/>
              <a:rect l="l" t="t" r="r" b="b"/>
              <a:pathLst>
                <a:path w="496" h="3022" extrusionOk="0">
                  <a:moveTo>
                    <a:pt x="423" y="0"/>
                  </a:moveTo>
                  <a:cubicBezTo>
                    <a:pt x="363" y="97"/>
                    <a:pt x="278" y="218"/>
                    <a:pt x="278" y="218"/>
                  </a:cubicBezTo>
                  <a:cubicBezTo>
                    <a:pt x="278" y="218"/>
                    <a:pt x="230" y="399"/>
                    <a:pt x="121" y="774"/>
                  </a:cubicBezTo>
                  <a:cubicBezTo>
                    <a:pt x="24" y="1197"/>
                    <a:pt x="0" y="1632"/>
                    <a:pt x="48" y="2055"/>
                  </a:cubicBezTo>
                  <a:cubicBezTo>
                    <a:pt x="97" y="2369"/>
                    <a:pt x="218" y="2913"/>
                    <a:pt x="169" y="3022"/>
                  </a:cubicBezTo>
                  <a:cubicBezTo>
                    <a:pt x="205" y="2998"/>
                    <a:pt x="230" y="2949"/>
                    <a:pt x="230" y="2913"/>
                  </a:cubicBezTo>
                  <a:cubicBezTo>
                    <a:pt x="230" y="2816"/>
                    <a:pt x="218" y="2708"/>
                    <a:pt x="193" y="2623"/>
                  </a:cubicBezTo>
                  <a:cubicBezTo>
                    <a:pt x="157" y="2248"/>
                    <a:pt x="145" y="1886"/>
                    <a:pt x="157" y="1511"/>
                  </a:cubicBezTo>
                  <a:cubicBezTo>
                    <a:pt x="205" y="1173"/>
                    <a:pt x="290" y="834"/>
                    <a:pt x="423" y="520"/>
                  </a:cubicBezTo>
                  <a:cubicBezTo>
                    <a:pt x="496" y="351"/>
                    <a:pt x="496" y="169"/>
                    <a:pt x="423" y="0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5"/>
            <p:cNvSpPr/>
            <p:nvPr/>
          </p:nvSpPr>
          <p:spPr>
            <a:xfrm>
              <a:off x="1069017" y="3990567"/>
              <a:ext cx="85663" cy="67697"/>
            </a:xfrm>
            <a:custGeom>
              <a:avLst/>
              <a:gdLst/>
              <a:ahLst/>
              <a:cxnLst/>
              <a:rect l="l" t="t" r="r" b="b"/>
              <a:pathLst>
                <a:path w="2551" h="2016" extrusionOk="0">
                  <a:moveTo>
                    <a:pt x="1140" y="0"/>
                  </a:moveTo>
                  <a:cubicBezTo>
                    <a:pt x="1099" y="0"/>
                    <a:pt x="1057" y="3"/>
                    <a:pt x="1016" y="9"/>
                  </a:cubicBezTo>
                  <a:lnTo>
                    <a:pt x="1" y="2016"/>
                  </a:lnTo>
                  <a:cubicBezTo>
                    <a:pt x="1" y="2016"/>
                    <a:pt x="907" y="1568"/>
                    <a:pt x="1584" y="1496"/>
                  </a:cubicBezTo>
                  <a:cubicBezTo>
                    <a:pt x="1785" y="1464"/>
                    <a:pt x="1981" y="1448"/>
                    <a:pt x="2176" y="1448"/>
                  </a:cubicBezTo>
                  <a:cubicBezTo>
                    <a:pt x="2273" y="1448"/>
                    <a:pt x="2370" y="1452"/>
                    <a:pt x="2466" y="1460"/>
                  </a:cubicBezTo>
                  <a:cubicBezTo>
                    <a:pt x="2551" y="1157"/>
                    <a:pt x="2503" y="396"/>
                    <a:pt x="2503" y="396"/>
                  </a:cubicBezTo>
                  <a:cubicBezTo>
                    <a:pt x="2503" y="396"/>
                    <a:pt x="1838" y="287"/>
                    <a:pt x="1511" y="94"/>
                  </a:cubicBezTo>
                  <a:cubicBezTo>
                    <a:pt x="1402" y="30"/>
                    <a:pt x="1271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5"/>
            <p:cNvSpPr/>
            <p:nvPr/>
          </p:nvSpPr>
          <p:spPr>
            <a:xfrm>
              <a:off x="1029660" y="3880287"/>
              <a:ext cx="86066" cy="102889"/>
            </a:xfrm>
            <a:custGeom>
              <a:avLst/>
              <a:gdLst/>
              <a:ahLst/>
              <a:cxnLst/>
              <a:rect l="l" t="t" r="r" b="b"/>
              <a:pathLst>
                <a:path w="2563" h="3064" extrusionOk="0">
                  <a:moveTo>
                    <a:pt x="1261" y="0"/>
                  </a:moveTo>
                  <a:cubicBezTo>
                    <a:pt x="1225" y="0"/>
                    <a:pt x="1187" y="2"/>
                    <a:pt x="1148" y="6"/>
                  </a:cubicBezTo>
                  <a:cubicBezTo>
                    <a:pt x="532" y="66"/>
                    <a:pt x="0" y="465"/>
                    <a:pt x="12" y="924"/>
                  </a:cubicBezTo>
                  <a:cubicBezTo>
                    <a:pt x="24" y="1383"/>
                    <a:pt x="339" y="1952"/>
                    <a:pt x="459" y="2266"/>
                  </a:cubicBezTo>
                  <a:cubicBezTo>
                    <a:pt x="532" y="2532"/>
                    <a:pt x="556" y="2798"/>
                    <a:pt x="532" y="3064"/>
                  </a:cubicBezTo>
                  <a:lnTo>
                    <a:pt x="1898" y="3015"/>
                  </a:lnTo>
                  <a:cubicBezTo>
                    <a:pt x="1898" y="3015"/>
                    <a:pt x="1862" y="2592"/>
                    <a:pt x="1946" y="2435"/>
                  </a:cubicBezTo>
                  <a:cubicBezTo>
                    <a:pt x="2079" y="2278"/>
                    <a:pt x="2224" y="2133"/>
                    <a:pt x="2393" y="2012"/>
                  </a:cubicBezTo>
                  <a:cubicBezTo>
                    <a:pt x="2514" y="1891"/>
                    <a:pt x="2563" y="1698"/>
                    <a:pt x="2502" y="1529"/>
                  </a:cubicBezTo>
                  <a:cubicBezTo>
                    <a:pt x="2466" y="1311"/>
                    <a:pt x="2417" y="1105"/>
                    <a:pt x="2333" y="900"/>
                  </a:cubicBezTo>
                  <a:cubicBezTo>
                    <a:pt x="2297" y="827"/>
                    <a:pt x="2236" y="767"/>
                    <a:pt x="2200" y="707"/>
                  </a:cubicBezTo>
                  <a:cubicBezTo>
                    <a:pt x="2041" y="412"/>
                    <a:pt x="1808" y="0"/>
                    <a:pt x="126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5"/>
            <p:cNvSpPr/>
            <p:nvPr/>
          </p:nvSpPr>
          <p:spPr>
            <a:xfrm>
              <a:off x="1009747" y="3873470"/>
              <a:ext cx="97852" cy="192279"/>
            </a:xfrm>
            <a:custGeom>
              <a:avLst/>
              <a:gdLst/>
              <a:ahLst/>
              <a:cxnLst/>
              <a:rect l="l" t="t" r="r" b="b"/>
              <a:pathLst>
                <a:path w="2914" h="5726" extrusionOk="0">
                  <a:moveTo>
                    <a:pt x="1649" y="1"/>
                  </a:moveTo>
                  <a:cubicBezTo>
                    <a:pt x="1461" y="1"/>
                    <a:pt x="1281" y="39"/>
                    <a:pt x="1101" y="124"/>
                  </a:cubicBezTo>
                  <a:cubicBezTo>
                    <a:pt x="907" y="221"/>
                    <a:pt x="690" y="390"/>
                    <a:pt x="702" y="559"/>
                  </a:cubicBezTo>
                  <a:cubicBezTo>
                    <a:pt x="400" y="620"/>
                    <a:pt x="363" y="934"/>
                    <a:pt x="339" y="1043"/>
                  </a:cubicBezTo>
                  <a:cubicBezTo>
                    <a:pt x="303" y="1212"/>
                    <a:pt x="303" y="1381"/>
                    <a:pt x="315" y="1550"/>
                  </a:cubicBezTo>
                  <a:cubicBezTo>
                    <a:pt x="351" y="1792"/>
                    <a:pt x="448" y="2022"/>
                    <a:pt x="496" y="2275"/>
                  </a:cubicBezTo>
                  <a:cubicBezTo>
                    <a:pt x="545" y="2469"/>
                    <a:pt x="533" y="2686"/>
                    <a:pt x="460" y="2880"/>
                  </a:cubicBezTo>
                  <a:cubicBezTo>
                    <a:pt x="388" y="3061"/>
                    <a:pt x="206" y="3158"/>
                    <a:pt x="122" y="3327"/>
                  </a:cubicBezTo>
                  <a:cubicBezTo>
                    <a:pt x="1" y="3557"/>
                    <a:pt x="13" y="3835"/>
                    <a:pt x="122" y="4052"/>
                  </a:cubicBezTo>
                  <a:cubicBezTo>
                    <a:pt x="243" y="4282"/>
                    <a:pt x="400" y="4427"/>
                    <a:pt x="351" y="4705"/>
                  </a:cubicBezTo>
                  <a:cubicBezTo>
                    <a:pt x="291" y="5019"/>
                    <a:pt x="400" y="5333"/>
                    <a:pt x="641" y="5539"/>
                  </a:cubicBezTo>
                  <a:cubicBezTo>
                    <a:pt x="807" y="5663"/>
                    <a:pt x="1000" y="5725"/>
                    <a:pt x="1196" y="5725"/>
                  </a:cubicBezTo>
                  <a:cubicBezTo>
                    <a:pt x="1229" y="5725"/>
                    <a:pt x="1261" y="5724"/>
                    <a:pt x="1294" y="5720"/>
                  </a:cubicBezTo>
                  <a:cubicBezTo>
                    <a:pt x="1488" y="5696"/>
                    <a:pt x="1669" y="5636"/>
                    <a:pt x="1838" y="5551"/>
                  </a:cubicBezTo>
                  <a:cubicBezTo>
                    <a:pt x="2152" y="5382"/>
                    <a:pt x="2442" y="5261"/>
                    <a:pt x="2648" y="4802"/>
                  </a:cubicBezTo>
                  <a:cubicBezTo>
                    <a:pt x="2769" y="4548"/>
                    <a:pt x="2600" y="4499"/>
                    <a:pt x="2696" y="4234"/>
                  </a:cubicBezTo>
                  <a:cubicBezTo>
                    <a:pt x="2757" y="4088"/>
                    <a:pt x="2878" y="3968"/>
                    <a:pt x="2902" y="3798"/>
                  </a:cubicBezTo>
                  <a:cubicBezTo>
                    <a:pt x="2914" y="3653"/>
                    <a:pt x="2865" y="3520"/>
                    <a:pt x="2781" y="3412"/>
                  </a:cubicBezTo>
                  <a:lnTo>
                    <a:pt x="2769" y="3412"/>
                  </a:lnTo>
                  <a:cubicBezTo>
                    <a:pt x="2684" y="3303"/>
                    <a:pt x="2551" y="3254"/>
                    <a:pt x="2479" y="3158"/>
                  </a:cubicBezTo>
                  <a:cubicBezTo>
                    <a:pt x="2406" y="3049"/>
                    <a:pt x="2370" y="2916"/>
                    <a:pt x="2382" y="2783"/>
                  </a:cubicBezTo>
                  <a:cubicBezTo>
                    <a:pt x="2394" y="2711"/>
                    <a:pt x="2430" y="2638"/>
                    <a:pt x="2467" y="2566"/>
                  </a:cubicBezTo>
                  <a:cubicBezTo>
                    <a:pt x="2612" y="2263"/>
                    <a:pt x="2624" y="2070"/>
                    <a:pt x="2406" y="1828"/>
                  </a:cubicBezTo>
                  <a:cubicBezTo>
                    <a:pt x="2334" y="1756"/>
                    <a:pt x="2273" y="1671"/>
                    <a:pt x="2237" y="1574"/>
                  </a:cubicBezTo>
                  <a:cubicBezTo>
                    <a:pt x="2201" y="1478"/>
                    <a:pt x="2177" y="1381"/>
                    <a:pt x="2261" y="1321"/>
                  </a:cubicBezTo>
                  <a:cubicBezTo>
                    <a:pt x="2285" y="1302"/>
                    <a:pt x="2316" y="1293"/>
                    <a:pt x="2344" y="1293"/>
                  </a:cubicBezTo>
                  <a:cubicBezTo>
                    <a:pt x="2373" y="1293"/>
                    <a:pt x="2400" y="1302"/>
                    <a:pt x="2418" y="1321"/>
                  </a:cubicBezTo>
                  <a:cubicBezTo>
                    <a:pt x="2445" y="1348"/>
                    <a:pt x="2505" y="1514"/>
                    <a:pt x="2545" y="1514"/>
                  </a:cubicBezTo>
                  <a:cubicBezTo>
                    <a:pt x="2558" y="1514"/>
                    <a:pt x="2569" y="1494"/>
                    <a:pt x="2575" y="1441"/>
                  </a:cubicBezTo>
                  <a:cubicBezTo>
                    <a:pt x="2600" y="1248"/>
                    <a:pt x="2660" y="1212"/>
                    <a:pt x="2503" y="873"/>
                  </a:cubicBezTo>
                  <a:cubicBezTo>
                    <a:pt x="2479" y="825"/>
                    <a:pt x="2382" y="668"/>
                    <a:pt x="2394" y="632"/>
                  </a:cubicBezTo>
                  <a:lnTo>
                    <a:pt x="2394" y="632"/>
                  </a:lnTo>
                  <a:cubicBezTo>
                    <a:pt x="2551" y="644"/>
                    <a:pt x="2696" y="728"/>
                    <a:pt x="2769" y="861"/>
                  </a:cubicBezTo>
                  <a:cubicBezTo>
                    <a:pt x="2864" y="766"/>
                    <a:pt x="2596" y="3"/>
                    <a:pt x="1768" y="3"/>
                  </a:cubicBezTo>
                  <a:cubicBezTo>
                    <a:pt x="1755" y="3"/>
                    <a:pt x="1742" y="3"/>
                    <a:pt x="1729" y="3"/>
                  </a:cubicBezTo>
                  <a:cubicBezTo>
                    <a:pt x="1703" y="2"/>
                    <a:pt x="1676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5"/>
            <p:cNvSpPr/>
            <p:nvPr/>
          </p:nvSpPr>
          <p:spPr>
            <a:xfrm>
              <a:off x="1867811" y="4563560"/>
              <a:ext cx="323107" cy="17092"/>
            </a:xfrm>
            <a:custGeom>
              <a:avLst/>
              <a:gdLst/>
              <a:ahLst/>
              <a:cxnLst/>
              <a:rect l="l" t="t" r="r" b="b"/>
              <a:pathLst>
                <a:path w="9622" h="509" extrusionOk="0">
                  <a:moveTo>
                    <a:pt x="4811" y="1"/>
                  </a:moveTo>
                  <a:cubicBezTo>
                    <a:pt x="2152" y="1"/>
                    <a:pt x="0" y="110"/>
                    <a:pt x="0" y="255"/>
                  </a:cubicBezTo>
                  <a:cubicBezTo>
                    <a:pt x="0" y="400"/>
                    <a:pt x="2152" y="508"/>
                    <a:pt x="4811" y="508"/>
                  </a:cubicBezTo>
                  <a:cubicBezTo>
                    <a:pt x="7470" y="508"/>
                    <a:pt x="9622" y="400"/>
                    <a:pt x="9622" y="255"/>
                  </a:cubicBezTo>
                  <a:cubicBezTo>
                    <a:pt x="9622" y="110"/>
                    <a:pt x="7470" y="1"/>
                    <a:pt x="4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5"/>
            <p:cNvSpPr/>
            <p:nvPr/>
          </p:nvSpPr>
          <p:spPr>
            <a:xfrm>
              <a:off x="1958715" y="4527024"/>
              <a:ext cx="19544" cy="31666"/>
            </a:xfrm>
            <a:custGeom>
              <a:avLst/>
              <a:gdLst/>
              <a:ahLst/>
              <a:cxnLst/>
              <a:rect l="l" t="t" r="r" b="b"/>
              <a:pathLst>
                <a:path w="582" h="943" extrusionOk="0">
                  <a:moveTo>
                    <a:pt x="13" y="1"/>
                  </a:moveTo>
                  <a:cubicBezTo>
                    <a:pt x="1" y="279"/>
                    <a:pt x="1" y="557"/>
                    <a:pt x="25" y="835"/>
                  </a:cubicBezTo>
                  <a:cubicBezTo>
                    <a:pt x="48" y="910"/>
                    <a:pt x="200" y="943"/>
                    <a:pt x="324" y="943"/>
                  </a:cubicBezTo>
                  <a:cubicBezTo>
                    <a:pt x="400" y="943"/>
                    <a:pt x="466" y="930"/>
                    <a:pt x="484" y="907"/>
                  </a:cubicBezTo>
                  <a:cubicBezTo>
                    <a:pt x="521" y="835"/>
                    <a:pt x="581" y="49"/>
                    <a:pt x="581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5"/>
            <p:cNvSpPr/>
            <p:nvPr/>
          </p:nvSpPr>
          <p:spPr>
            <a:xfrm>
              <a:off x="1923085" y="4551101"/>
              <a:ext cx="55575" cy="21424"/>
            </a:xfrm>
            <a:custGeom>
              <a:avLst/>
              <a:gdLst/>
              <a:ahLst/>
              <a:cxnLst/>
              <a:rect l="l" t="t" r="r" b="b"/>
              <a:pathLst>
                <a:path w="1655" h="638" extrusionOk="0">
                  <a:moveTo>
                    <a:pt x="1067" y="0"/>
                  </a:moveTo>
                  <a:cubicBezTo>
                    <a:pt x="1045" y="0"/>
                    <a:pt x="1050" y="32"/>
                    <a:pt x="1014" y="106"/>
                  </a:cubicBezTo>
                  <a:cubicBezTo>
                    <a:pt x="953" y="239"/>
                    <a:pt x="687" y="360"/>
                    <a:pt x="433" y="360"/>
                  </a:cubicBezTo>
                  <a:cubicBezTo>
                    <a:pt x="422" y="360"/>
                    <a:pt x="408" y="360"/>
                    <a:pt x="392" y="360"/>
                  </a:cubicBezTo>
                  <a:cubicBezTo>
                    <a:pt x="260" y="360"/>
                    <a:pt x="1" y="369"/>
                    <a:pt x="22" y="553"/>
                  </a:cubicBezTo>
                  <a:cubicBezTo>
                    <a:pt x="22" y="601"/>
                    <a:pt x="192" y="638"/>
                    <a:pt x="482" y="638"/>
                  </a:cubicBezTo>
                  <a:lnTo>
                    <a:pt x="868" y="638"/>
                  </a:lnTo>
                  <a:cubicBezTo>
                    <a:pt x="965" y="638"/>
                    <a:pt x="1050" y="601"/>
                    <a:pt x="1134" y="565"/>
                  </a:cubicBezTo>
                  <a:lnTo>
                    <a:pt x="1159" y="638"/>
                  </a:lnTo>
                  <a:lnTo>
                    <a:pt x="1618" y="638"/>
                  </a:lnTo>
                  <a:cubicBezTo>
                    <a:pt x="1630" y="529"/>
                    <a:pt x="1642" y="408"/>
                    <a:pt x="1654" y="299"/>
                  </a:cubicBezTo>
                  <a:cubicBezTo>
                    <a:pt x="1654" y="227"/>
                    <a:pt x="1618" y="166"/>
                    <a:pt x="1570" y="130"/>
                  </a:cubicBezTo>
                  <a:cubicBezTo>
                    <a:pt x="1521" y="166"/>
                    <a:pt x="1473" y="203"/>
                    <a:pt x="1412" y="203"/>
                  </a:cubicBezTo>
                  <a:cubicBezTo>
                    <a:pt x="1403" y="204"/>
                    <a:pt x="1393" y="204"/>
                    <a:pt x="1383" y="204"/>
                  </a:cubicBezTo>
                  <a:cubicBezTo>
                    <a:pt x="1297" y="204"/>
                    <a:pt x="1214" y="157"/>
                    <a:pt x="1171" y="70"/>
                  </a:cubicBezTo>
                  <a:cubicBezTo>
                    <a:pt x="1159" y="45"/>
                    <a:pt x="1134" y="21"/>
                    <a:pt x="1098" y="9"/>
                  </a:cubicBezTo>
                  <a:cubicBezTo>
                    <a:pt x="1084" y="3"/>
                    <a:pt x="1074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5"/>
            <p:cNvSpPr/>
            <p:nvPr/>
          </p:nvSpPr>
          <p:spPr>
            <a:xfrm>
              <a:off x="2120273" y="4519334"/>
              <a:ext cx="21961" cy="27166"/>
            </a:xfrm>
            <a:custGeom>
              <a:avLst/>
              <a:gdLst/>
              <a:ahLst/>
              <a:cxnLst/>
              <a:rect l="l" t="t" r="r" b="b"/>
              <a:pathLst>
                <a:path w="654" h="809" extrusionOk="0">
                  <a:moveTo>
                    <a:pt x="351" y="0"/>
                  </a:moveTo>
                  <a:lnTo>
                    <a:pt x="0" y="315"/>
                  </a:lnTo>
                  <a:cubicBezTo>
                    <a:pt x="0" y="315"/>
                    <a:pt x="121" y="653"/>
                    <a:pt x="182" y="762"/>
                  </a:cubicBezTo>
                  <a:cubicBezTo>
                    <a:pt x="198" y="795"/>
                    <a:pt x="239" y="808"/>
                    <a:pt x="289" y="808"/>
                  </a:cubicBezTo>
                  <a:cubicBezTo>
                    <a:pt x="422" y="808"/>
                    <a:pt x="624" y="718"/>
                    <a:pt x="641" y="665"/>
                  </a:cubicBezTo>
                  <a:cubicBezTo>
                    <a:pt x="653" y="580"/>
                    <a:pt x="351" y="0"/>
                    <a:pt x="35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5"/>
            <p:cNvSpPr/>
            <p:nvPr/>
          </p:nvSpPr>
          <p:spPr>
            <a:xfrm>
              <a:off x="2095121" y="4539617"/>
              <a:ext cx="55206" cy="33882"/>
            </a:xfrm>
            <a:custGeom>
              <a:avLst/>
              <a:gdLst/>
              <a:ahLst/>
              <a:cxnLst/>
              <a:rect l="l" t="t" r="r" b="b"/>
              <a:pathLst>
                <a:path w="1644" h="1009" extrusionOk="0">
                  <a:moveTo>
                    <a:pt x="1378" y="1"/>
                  </a:moveTo>
                  <a:cubicBezTo>
                    <a:pt x="1318" y="158"/>
                    <a:pt x="1064" y="206"/>
                    <a:pt x="1064" y="206"/>
                  </a:cubicBezTo>
                  <a:cubicBezTo>
                    <a:pt x="1007" y="75"/>
                    <a:pt x="929" y="60"/>
                    <a:pt x="897" y="60"/>
                  </a:cubicBezTo>
                  <a:cubicBezTo>
                    <a:pt x="888" y="60"/>
                    <a:pt x="882" y="61"/>
                    <a:pt x="882" y="61"/>
                  </a:cubicBezTo>
                  <a:cubicBezTo>
                    <a:pt x="834" y="61"/>
                    <a:pt x="846" y="73"/>
                    <a:pt x="846" y="182"/>
                  </a:cubicBezTo>
                  <a:cubicBezTo>
                    <a:pt x="834" y="387"/>
                    <a:pt x="689" y="569"/>
                    <a:pt x="496" y="641"/>
                  </a:cubicBezTo>
                  <a:cubicBezTo>
                    <a:pt x="423" y="678"/>
                    <a:pt x="0" y="774"/>
                    <a:pt x="97" y="956"/>
                  </a:cubicBezTo>
                  <a:cubicBezTo>
                    <a:pt x="111" y="984"/>
                    <a:pt x="206" y="1009"/>
                    <a:pt x="347" y="1009"/>
                  </a:cubicBezTo>
                  <a:cubicBezTo>
                    <a:pt x="443" y="1009"/>
                    <a:pt x="561" y="997"/>
                    <a:pt x="689" y="968"/>
                  </a:cubicBezTo>
                  <a:cubicBezTo>
                    <a:pt x="810" y="931"/>
                    <a:pt x="931" y="883"/>
                    <a:pt x="1040" y="823"/>
                  </a:cubicBezTo>
                  <a:cubicBezTo>
                    <a:pt x="1112" y="774"/>
                    <a:pt x="1172" y="702"/>
                    <a:pt x="1221" y="629"/>
                  </a:cubicBezTo>
                  <a:lnTo>
                    <a:pt x="1293" y="690"/>
                  </a:lnTo>
                  <a:lnTo>
                    <a:pt x="1644" y="472"/>
                  </a:lnTo>
                  <a:cubicBezTo>
                    <a:pt x="1644" y="472"/>
                    <a:pt x="1571" y="242"/>
                    <a:pt x="1523" y="122"/>
                  </a:cubicBezTo>
                  <a:cubicBezTo>
                    <a:pt x="1499" y="49"/>
                    <a:pt x="1438" y="1"/>
                    <a:pt x="1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5"/>
            <p:cNvSpPr/>
            <p:nvPr/>
          </p:nvSpPr>
          <p:spPr>
            <a:xfrm>
              <a:off x="1956700" y="4147524"/>
              <a:ext cx="108396" cy="109236"/>
            </a:xfrm>
            <a:custGeom>
              <a:avLst/>
              <a:gdLst/>
              <a:ahLst/>
              <a:cxnLst/>
              <a:rect l="l" t="t" r="r" b="b"/>
              <a:pathLst>
                <a:path w="3228" h="3253" extrusionOk="0">
                  <a:moveTo>
                    <a:pt x="2442" y="1"/>
                  </a:moveTo>
                  <a:cubicBezTo>
                    <a:pt x="2442" y="1"/>
                    <a:pt x="1499" y="424"/>
                    <a:pt x="762" y="472"/>
                  </a:cubicBezTo>
                  <a:cubicBezTo>
                    <a:pt x="564" y="484"/>
                    <a:pt x="418" y="488"/>
                    <a:pt x="311" y="488"/>
                  </a:cubicBezTo>
                  <a:cubicBezTo>
                    <a:pt x="96" y="488"/>
                    <a:pt x="37" y="472"/>
                    <a:pt x="37" y="472"/>
                  </a:cubicBezTo>
                  <a:lnTo>
                    <a:pt x="37" y="472"/>
                  </a:lnTo>
                  <a:cubicBezTo>
                    <a:pt x="37" y="472"/>
                    <a:pt x="0" y="1258"/>
                    <a:pt x="230" y="3252"/>
                  </a:cubicBezTo>
                  <a:lnTo>
                    <a:pt x="2925" y="2612"/>
                  </a:lnTo>
                  <a:cubicBezTo>
                    <a:pt x="2925" y="2612"/>
                    <a:pt x="2962" y="2370"/>
                    <a:pt x="2986" y="2225"/>
                  </a:cubicBezTo>
                  <a:cubicBezTo>
                    <a:pt x="3083" y="1741"/>
                    <a:pt x="3228" y="762"/>
                    <a:pt x="2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5"/>
            <p:cNvSpPr/>
            <p:nvPr/>
          </p:nvSpPr>
          <p:spPr>
            <a:xfrm>
              <a:off x="2017179" y="4357742"/>
              <a:ext cx="121795" cy="176631"/>
            </a:xfrm>
            <a:custGeom>
              <a:avLst/>
              <a:gdLst/>
              <a:ahLst/>
              <a:cxnLst/>
              <a:rect l="l" t="t" r="r" b="b"/>
              <a:pathLst>
                <a:path w="3627" h="5260" extrusionOk="0">
                  <a:moveTo>
                    <a:pt x="464" y="0"/>
                  </a:moveTo>
                  <a:cubicBezTo>
                    <a:pt x="338" y="0"/>
                    <a:pt x="227" y="29"/>
                    <a:pt x="145" y="86"/>
                  </a:cubicBezTo>
                  <a:cubicBezTo>
                    <a:pt x="49" y="159"/>
                    <a:pt x="0" y="280"/>
                    <a:pt x="25" y="401"/>
                  </a:cubicBezTo>
                  <a:cubicBezTo>
                    <a:pt x="25" y="401"/>
                    <a:pt x="25" y="401"/>
                    <a:pt x="25" y="413"/>
                  </a:cubicBezTo>
                  <a:cubicBezTo>
                    <a:pt x="37" y="425"/>
                    <a:pt x="37" y="437"/>
                    <a:pt x="37" y="449"/>
                  </a:cubicBezTo>
                  <a:cubicBezTo>
                    <a:pt x="37" y="485"/>
                    <a:pt x="49" y="509"/>
                    <a:pt x="61" y="534"/>
                  </a:cubicBezTo>
                  <a:cubicBezTo>
                    <a:pt x="73" y="534"/>
                    <a:pt x="73" y="546"/>
                    <a:pt x="73" y="558"/>
                  </a:cubicBezTo>
                  <a:cubicBezTo>
                    <a:pt x="85" y="606"/>
                    <a:pt x="109" y="654"/>
                    <a:pt x="145" y="703"/>
                  </a:cubicBezTo>
                  <a:cubicBezTo>
                    <a:pt x="520" y="1307"/>
                    <a:pt x="1584" y="2842"/>
                    <a:pt x="2406" y="4196"/>
                  </a:cubicBezTo>
                  <a:cubicBezTo>
                    <a:pt x="2563" y="4450"/>
                    <a:pt x="2708" y="4704"/>
                    <a:pt x="2841" y="4933"/>
                  </a:cubicBezTo>
                  <a:lnTo>
                    <a:pt x="2841" y="4945"/>
                  </a:lnTo>
                  <a:lnTo>
                    <a:pt x="2962" y="5163"/>
                  </a:lnTo>
                  <a:lnTo>
                    <a:pt x="3022" y="5260"/>
                  </a:lnTo>
                  <a:cubicBezTo>
                    <a:pt x="3228" y="5187"/>
                    <a:pt x="3433" y="5090"/>
                    <a:pt x="3626" y="4969"/>
                  </a:cubicBezTo>
                  <a:cubicBezTo>
                    <a:pt x="3191" y="3978"/>
                    <a:pt x="2732" y="2226"/>
                    <a:pt x="1983" y="1077"/>
                  </a:cubicBezTo>
                  <a:cubicBezTo>
                    <a:pt x="1765" y="763"/>
                    <a:pt x="1487" y="485"/>
                    <a:pt x="1173" y="268"/>
                  </a:cubicBezTo>
                  <a:lnTo>
                    <a:pt x="1149" y="243"/>
                  </a:lnTo>
                  <a:lnTo>
                    <a:pt x="1100" y="207"/>
                  </a:lnTo>
                  <a:cubicBezTo>
                    <a:pt x="888" y="68"/>
                    <a:pt x="658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5"/>
            <p:cNvSpPr/>
            <p:nvPr/>
          </p:nvSpPr>
          <p:spPr>
            <a:xfrm>
              <a:off x="1971308" y="4173281"/>
              <a:ext cx="85629" cy="221897"/>
            </a:xfrm>
            <a:custGeom>
              <a:avLst/>
              <a:gdLst/>
              <a:ahLst/>
              <a:cxnLst/>
              <a:rect l="l" t="t" r="r" b="b"/>
              <a:pathLst>
                <a:path w="2550" h="6608" extrusionOk="0">
                  <a:moveTo>
                    <a:pt x="478" y="0"/>
                  </a:moveTo>
                  <a:cubicBezTo>
                    <a:pt x="212" y="0"/>
                    <a:pt x="26" y="156"/>
                    <a:pt x="13" y="587"/>
                  </a:cubicBezTo>
                  <a:cubicBezTo>
                    <a:pt x="1" y="926"/>
                    <a:pt x="327" y="2074"/>
                    <a:pt x="665" y="3247"/>
                  </a:cubicBezTo>
                  <a:cubicBezTo>
                    <a:pt x="774" y="3633"/>
                    <a:pt x="895" y="4020"/>
                    <a:pt x="992" y="4383"/>
                  </a:cubicBezTo>
                  <a:cubicBezTo>
                    <a:pt x="1173" y="5023"/>
                    <a:pt x="1318" y="5567"/>
                    <a:pt x="1378" y="5882"/>
                  </a:cubicBezTo>
                  <a:cubicBezTo>
                    <a:pt x="1378" y="5882"/>
                    <a:pt x="1378" y="5894"/>
                    <a:pt x="1378" y="5894"/>
                  </a:cubicBezTo>
                  <a:cubicBezTo>
                    <a:pt x="1391" y="5906"/>
                    <a:pt x="1391" y="5930"/>
                    <a:pt x="1391" y="5942"/>
                  </a:cubicBezTo>
                  <a:cubicBezTo>
                    <a:pt x="1403" y="5966"/>
                    <a:pt x="1403" y="5990"/>
                    <a:pt x="1415" y="6014"/>
                  </a:cubicBezTo>
                  <a:cubicBezTo>
                    <a:pt x="1427" y="6027"/>
                    <a:pt x="1427" y="6027"/>
                    <a:pt x="1427" y="6039"/>
                  </a:cubicBezTo>
                  <a:cubicBezTo>
                    <a:pt x="1451" y="6075"/>
                    <a:pt x="1463" y="6111"/>
                    <a:pt x="1487" y="6147"/>
                  </a:cubicBezTo>
                  <a:lnTo>
                    <a:pt x="1487" y="6160"/>
                  </a:lnTo>
                  <a:cubicBezTo>
                    <a:pt x="1596" y="6317"/>
                    <a:pt x="1741" y="6450"/>
                    <a:pt x="1922" y="6546"/>
                  </a:cubicBezTo>
                  <a:cubicBezTo>
                    <a:pt x="1959" y="6558"/>
                    <a:pt x="2007" y="6583"/>
                    <a:pt x="2055" y="6595"/>
                  </a:cubicBezTo>
                  <a:cubicBezTo>
                    <a:pt x="2089" y="6603"/>
                    <a:pt x="2123" y="6607"/>
                    <a:pt x="2156" y="6607"/>
                  </a:cubicBezTo>
                  <a:cubicBezTo>
                    <a:pt x="2370" y="6607"/>
                    <a:pt x="2549" y="6424"/>
                    <a:pt x="2539" y="5869"/>
                  </a:cubicBezTo>
                  <a:cubicBezTo>
                    <a:pt x="2539" y="5857"/>
                    <a:pt x="2539" y="5833"/>
                    <a:pt x="2539" y="5821"/>
                  </a:cubicBezTo>
                  <a:lnTo>
                    <a:pt x="2539" y="5761"/>
                  </a:lnTo>
                  <a:cubicBezTo>
                    <a:pt x="2527" y="4927"/>
                    <a:pt x="2490" y="2002"/>
                    <a:pt x="2490" y="1675"/>
                  </a:cubicBezTo>
                  <a:cubicBezTo>
                    <a:pt x="2490" y="1361"/>
                    <a:pt x="2418" y="1011"/>
                    <a:pt x="2128" y="817"/>
                  </a:cubicBezTo>
                  <a:cubicBezTo>
                    <a:pt x="1693" y="506"/>
                    <a:pt x="957" y="0"/>
                    <a:pt x="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5"/>
            <p:cNvSpPr/>
            <p:nvPr/>
          </p:nvSpPr>
          <p:spPr>
            <a:xfrm>
              <a:off x="2036253" y="4342362"/>
              <a:ext cx="42244" cy="45098"/>
            </a:xfrm>
            <a:custGeom>
              <a:avLst/>
              <a:gdLst/>
              <a:ahLst/>
              <a:cxnLst/>
              <a:rect l="l" t="t" r="r" b="b"/>
              <a:pathLst>
                <a:path w="1258" h="1343" extrusionOk="0">
                  <a:moveTo>
                    <a:pt x="581" y="0"/>
                  </a:moveTo>
                  <a:cubicBezTo>
                    <a:pt x="581" y="0"/>
                    <a:pt x="13" y="218"/>
                    <a:pt x="0" y="291"/>
                  </a:cubicBezTo>
                  <a:cubicBezTo>
                    <a:pt x="61" y="532"/>
                    <a:pt x="158" y="774"/>
                    <a:pt x="278" y="1004"/>
                  </a:cubicBezTo>
                  <a:cubicBezTo>
                    <a:pt x="327" y="1052"/>
                    <a:pt x="1257" y="1342"/>
                    <a:pt x="1257" y="1342"/>
                  </a:cubicBezTo>
                  <a:cubicBezTo>
                    <a:pt x="617" y="629"/>
                    <a:pt x="581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5"/>
            <p:cNvSpPr/>
            <p:nvPr/>
          </p:nvSpPr>
          <p:spPr>
            <a:xfrm>
              <a:off x="2004989" y="4225063"/>
              <a:ext cx="107590" cy="298358"/>
            </a:xfrm>
            <a:custGeom>
              <a:avLst/>
              <a:gdLst/>
              <a:ahLst/>
              <a:cxnLst/>
              <a:rect l="l" t="t" r="r" b="b"/>
              <a:pathLst>
                <a:path w="3204" h="8885" extrusionOk="0">
                  <a:moveTo>
                    <a:pt x="1052" y="0"/>
                  </a:moveTo>
                  <a:lnTo>
                    <a:pt x="1" y="2853"/>
                  </a:lnTo>
                  <a:cubicBezTo>
                    <a:pt x="182" y="3481"/>
                    <a:pt x="327" y="4037"/>
                    <a:pt x="388" y="4352"/>
                  </a:cubicBezTo>
                  <a:cubicBezTo>
                    <a:pt x="400" y="4376"/>
                    <a:pt x="400" y="4388"/>
                    <a:pt x="400" y="4400"/>
                  </a:cubicBezTo>
                  <a:cubicBezTo>
                    <a:pt x="400" y="4424"/>
                    <a:pt x="412" y="4460"/>
                    <a:pt x="424" y="4485"/>
                  </a:cubicBezTo>
                  <a:cubicBezTo>
                    <a:pt x="436" y="4485"/>
                    <a:pt x="436" y="4497"/>
                    <a:pt x="436" y="4509"/>
                  </a:cubicBezTo>
                  <a:cubicBezTo>
                    <a:pt x="460" y="4557"/>
                    <a:pt x="484" y="4605"/>
                    <a:pt x="508" y="4642"/>
                  </a:cubicBezTo>
                  <a:lnTo>
                    <a:pt x="508" y="4654"/>
                  </a:lnTo>
                  <a:cubicBezTo>
                    <a:pt x="883" y="5258"/>
                    <a:pt x="1947" y="6793"/>
                    <a:pt x="2781" y="8147"/>
                  </a:cubicBezTo>
                  <a:cubicBezTo>
                    <a:pt x="2926" y="8401"/>
                    <a:pt x="3071" y="8655"/>
                    <a:pt x="3204" y="8884"/>
                  </a:cubicBezTo>
                  <a:cubicBezTo>
                    <a:pt x="3107" y="8691"/>
                    <a:pt x="1995" y="6721"/>
                    <a:pt x="1729" y="6237"/>
                  </a:cubicBezTo>
                  <a:cubicBezTo>
                    <a:pt x="1463" y="5778"/>
                    <a:pt x="557" y="4509"/>
                    <a:pt x="593" y="3771"/>
                  </a:cubicBezTo>
                  <a:cubicBezTo>
                    <a:pt x="605" y="3421"/>
                    <a:pt x="653" y="2502"/>
                    <a:pt x="835" y="1910"/>
                  </a:cubicBezTo>
                  <a:cubicBezTo>
                    <a:pt x="1004" y="1318"/>
                    <a:pt x="1439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1945359" y="4195630"/>
              <a:ext cx="53056" cy="353139"/>
            </a:xfrm>
            <a:custGeom>
              <a:avLst/>
              <a:gdLst/>
              <a:ahLst/>
              <a:cxnLst/>
              <a:rect l="l" t="t" r="r" b="b"/>
              <a:pathLst>
                <a:path w="1580" h="6556" extrusionOk="0">
                  <a:moveTo>
                    <a:pt x="185" y="1"/>
                  </a:moveTo>
                  <a:cubicBezTo>
                    <a:pt x="73" y="1"/>
                    <a:pt x="0" y="97"/>
                    <a:pt x="8" y="339"/>
                  </a:cubicBezTo>
                  <a:lnTo>
                    <a:pt x="8" y="980"/>
                  </a:lnTo>
                  <a:cubicBezTo>
                    <a:pt x="44" y="1874"/>
                    <a:pt x="226" y="4678"/>
                    <a:pt x="201" y="6395"/>
                  </a:cubicBezTo>
                  <a:lnTo>
                    <a:pt x="201" y="6504"/>
                  </a:lnTo>
                  <a:cubicBezTo>
                    <a:pt x="361" y="6533"/>
                    <a:pt x="528" y="6555"/>
                    <a:pt x="697" y="6555"/>
                  </a:cubicBezTo>
                  <a:cubicBezTo>
                    <a:pt x="733" y="6555"/>
                    <a:pt x="769" y="6554"/>
                    <a:pt x="806" y="6552"/>
                  </a:cubicBezTo>
                  <a:lnTo>
                    <a:pt x="854" y="6552"/>
                  </a:lnTo>
                  <a:cubicBezTo>
                    <a:pt x="975" y="5452"/>
                    <a:pt x="1579" y="3301"/>
                    <a:pt x="1289" y="1959"/>
                  </a:cubicBezTo>
                  <a:cubicBezTo>
                    <a:pt x="1229" y="1729"/>
                    <a:pt x="1229" y="1512"/>
                    <a:pt x="1180" y="1306"/>
                  </a:cubicBezTo>
                  <a:cubicBezTo>
                    <a:pt x="1144" y="1149"/>
                    <a:pt x="1096" y="1004"/>
                    <a:pt x="1035" y="859"/>
                  </a:cubicBezTo>
                  <a:cubicBezTo>
                    <a:pt x="846" y="447"/>
                    <a:pt x="425" y="1"/>
                    <a:pt x="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5"/>
            <p:cNvSpPr/>
            <p:nvPr/>
          </p:nvSpPr>
          <p:spPr>
            <a:xfrm>
              <a:off x="1949782" y="4181273"/>
              <a:ext cx="96845" cy="189895"/>
            </a:xfrm>
            <a:custGeom>
              <a:avLst/>
              <a:gdLst/>
              <a:ahLst/>
              <a:cxnLst/>
              <a:rect l="l" t="t" r="r" b="b"/>
              <a:pathLst>
                <a:path w="2884" h="5655" extrusionOk="0">
                  <a:moveTo>
                    <a:pt x="888" y="0"/>
                  </a:moveTo>
                  <a:cubicBezTo>
                    <a:pt x="763" y="0"/>
                    <a:pt x="647" y="15"/>
                    <a:pt x="545" y="47"/>
                  </a:cubicBezTo>
                  <a:cubicBezTo>
                    <a:pt x="388" y="96"/>
                    <a:pt x="327" y="519"/>
                    <a:pt x="291" y="809"/>
                  </a:cubicBezTo>
                  <a:cubicBezTo>
                    <a:pt x="267" y="1099"/>
                    <a:pt x="73" y="4121"/>
                    <a:pt x="13" y="4664"/>
                  </a:cubicBezTo>
                  <a:cubicBezTo>
                    <a:pt x="1" y="4749"/>
                    <a:pt x="1" y="4822"/>
                    <a:pt x="1" y="4906"/>
                  </a:cubicBezTo>
                  <a:cubicBezTo>
                    <a:pt x="21" y="5467"/>
                    <a:pt x="372" y="5654"/>
                    <a:pt x="685" y="5654"/>
                  </a:cubicBezTo>
                  <a:cubicBezTo>
                    <a:pt x="750" y="5654"/>
                    <a:pt x="813" y="5646"/>
                    <a:pt x="871" y="5631"/>
                  </a:cubicBezTo>
                  <a:cubicBezTo>
                    <a:pt x="992" y="5619"/>
                    <a:pt x="1113" y="5547"/>
                    <a:pt x="1173" y="5426"/>
                  </a:cubicBezTo>
                  <a:cubicBezTo>
                    <a:pt x="1415" y="4749"/>
                    <a:pt x="2684" y="1619"/>
                    <a:pt x="2684" y="1607"/>
                  </a:cubicBezTo>
                  <a:cubicBezTo>
                    <a:pt x="2884" y="662"/>
                    <a:pt x="1707" y="0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5"/>
            <p:cNvSpPr/>
            <p:nvPr/>
          </p:nvSpPr>
          <p:spPr>
            <a:xfrm>
              <a:off x="1983358" y="4344341"/>
              <a:ext cx="9772" cy="46643"/>
            </a:xfrm>
            <a:custGeom>
              <a:avLst/>
              <a:gdLst/>
              <a:ahLst/>
              <a:cxnLst/>
              <a:rect l="l" t="t" r="r" b="b"/>
              <a:pathLst>
                <a:path w="291" h="1389" extrusionOk="0">
                  <a:moveTo>
                    <a:pt x="291" y="0"/>
                  </a:moveTo>
                  <a:lnTo>
                    <a:pt x="158" y="290"/>
                  </a:lnTo>
                  <a:lnTo>
                    <a:pt x="1" y="701"/>
                  </a:lnTo>
                  <a:cubicBezTo>
                    <a:pt x="1" y="701"/>
                    <a:pt x="165" y="1389"/>
                    <a:pt x="200" y="1389"/>
                  </a:cubicBezTo>
                  <a:cubicBezTo>
                    <a:pt x="210" y="1389"/>
                    <a:pt x="210" y="1338"/>
                    <a:pt x="194" y="1209"/>
                  </a:cubicBezTo>
                  <a:cubicBezTo>
                    <a:pt x="122" y="604"/>
                    <a:pt x="122" y="798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1858878" y="4067803"/>
              <a:ext cx="19846" cy="11887"/>
            </a:xfrm>
            <a:custGeom>
              <a:avLst/>
              <a:gdLst/>
              <a:ahLst/>
              <a:cxnLst/>
              <a:rect l="l" t="t" r="r" b="b"/>
              <a:pathLst>
                <a:path w="591" h="354" extrusionOk="0">
                  <a:moveTo>
                    <a:pt x="428" y="1"/>
                  </a:moveTo>
                  <a:cubicBezTo>
                    <a:pt x="411" y="1"/>
                    <a:pt x="393" y="2"/>
                    <a:pt x="375" y="6"/>
                  </a:cubicBezTo>
                  <a:cubicBezTo>
                    <a:pt x="351" y="18"/>
                    <a:pt x="327" y="30"/>
                    <a:pt x="303" y="42"/>
                  </a:cubicBezTo>
                  <a:lnTo>
                    <a:pt x="303" y="78"/>
                  </a:lnTo>
                  <a:lnTo>
                    <a:pt x="291" y="78"/>
                  </a:lnTo>
                  <a:cubicBezTo>
                    <a:pt x="291" y="78"/>
                    <a:pt x="170" y="163"/>
                    <a:pt x="158" y="163"/>
                  </a:cubicBezTo>
                  <a:cubicBezTo>
                    <a:pt x="146" y="175"/>
                    <a:pt x="1" y="344"/>
                    <a:pt x="1" y="344"/>
                  </a:cubicBezTo>
                  <a:cubicBezTo>
                    <a:pt x="13" y="350"/>
                    <a:pt x="28" y="353"/>
                    <a:pt x="43" y="353"/>
                  </a:cubicBezTo>
                  <a:cubicBezTo>
                    <a:pt x="58" y="353"/>
                    <a:pt x="73" y="350"/>
                    <a:pt x="85" y="344"/>
                  </a:cubicBezTo>
                  <a:cubicBezTo>
                    <a:pt x="133" y="332"/>
                    <a:pt x="218" y="223"/>
                    <a:pt x="266" y="187"/>
                  </a:cubicBezTo>
                  <a:lnTo>
                    <a:pt x="363" y="127"/>
                  </a:lnTo>
                  <a:cubicBezTo>
                    <a:pt x="385" y="118"/>
                    <a:pt x="407" y="114"/>
                    <a:pt x="430" y="114"/>
                  </a:cubicBezTo>
                  <a:cubicBezTo>
                    <a:pt x="472" y="114"/>
                    <a:pt x="513" y="127"/>
                    <a:pt x="544" y="151"/>
                  </a:cubicBezTo>
                  <a:cubicBezTo>
                    <a:pt x="554" y="165"/>
                    <a:pt x="561" y="170"/>
                    <a:pt x="566" y="170"/>
                  </a:cubicBezTo>
                  <a:cubicBezTo>
                    <a:pt x="590" y="170"/>
                    <a:pt x="557" y="18"/>
                    <a:pt x="557" y="18"/>
                  </a:cubicBezTo>
                  <a:cubicBezTo>
                    <a:pt x="514" y="9"/>
                    <a:pt x="471" y="1"/>
                    <a:pt x="428" y="1"/>
                  </a:cubicBezTo>
                  <a:close/>
                </a:path>
              </a:pathLst>
            </a:custGeom>
            <a:solidFill>
              <a:srgbClr val="F4D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1854009" y="4059844"/>
              <a:ext cx="54433" cy="21693"/>
            </a:xfrm>
            <a:custGeom>
              <a:avLst/>
              <a:gdLst/>
              <a:ahLst/>
              <a:cxnLst/>
              <a:rect l="l" t="t" r="r" b="b"/>
              <a:pathLst>
                <a:path w="1621" h="646" extrusionOk="0">
                  <a:moveTo>
                    <a:pt x="1499" y="1"/>
                  </a:moveTo>
                  <a:cubicBezTo>
                    <a:pt x="1499" y="1"/>
                    <a:pt x="1185" y="98"/>
                    <a:pt x="1088" y="110"/>
                  </a:cubicBezTo>
                  <a:cubicBezTo>
                    <a:pt x="1063" y="116"/>
                    <a:pt x="1026" y="118"/>
                    <a:pt x="983" y="118"/>
                  </a:cubicBezTo>
                  <a:cubicBezTo>
                    <a:pt x="886" y="118"/>
                    <a:pt x="756" y="107"/>
                    <a:pt x="653" y="107"/>
                  </a:cubicBezTo>
                  <a:cubicBezTo>
                    <a:pt x="627" y="107"/>
                    <a:pt x="602" y="108"/>
                    <a:pt x="581" y="110"/>
                  </a:cubicBezTo>
                  <a:cubicBezTo>
                    <a:pt x="508" y="110"/>
                    <a:pt x="363" y="267"/>
                    <a:pt x="218" y="376"/>
                  </a:cubicBezTo>
                  <a:cubicBezTo>
                    <a:pt x="109" y="509"/>
                    <a:pt x="0" y="629"/>
                    <a:pt x="37" y="642"/>
                  </a:cubicBezTo>
                  <a:cubicBezTo>
                    <a:pt x="42" y="644"/>
                    <a:pt x="47" y="646"/>
                    <a:pt x="53" y="646"/>
                  </a:cubicBezTo>
                  <a:cubicBezTo>
                    <a:pt x="122" y="646"/>
                    <a:pt x="265" y="466"/>
                    <a:pt x="387" y="388"/>
                  </a:cubicBezTo>
                  <a:cubicBezTo>
                    <a:pt x="424" y="344"/>
                    <a:pt x="473" y="322"/>
                    <a:pt x="525" y="322"/>
                  </a:cubicBezTo>
                  <a:cubicBezTo>
                    <a:pt x="559" y="322"/>
                    <a:pt x="595" y="332"/>
                    <a:pt x="629" y="351"/>
                  </a:cubicBezTo>
                  <a:cubicBezTo>
                    <a:pt x="665" y="376"/>
                    <a:pt x="653" y="424"/>
                    <a:pt x="605" y="448"/>
                  </a:cubicBezTo>
                  <a:cubicBezTo>
                    <a:pt x="569" y="472"/>
                    <a:pt x="484" y="484"/>
                    <a:pt x="472" y="509"/>
                  </a:cubicBezTo>
                  <a:cubicBezTo>
                    <a:pt x="472" y="528"/>
                    <a:pt x="472" y="564"/>
                    <a:pt x="542" y="564"/>
                  </a:cubicBezTo>
                  <a:cubicBezTo>
                    <a:pt x="559" y="564"/>
                    <a:pt x="579" y="562"/>
                    <a:pt x="605" y="557"/>
                  </a:cubicBezTo>
                  <a:cubicBezTo>
                    <a:pt x="702" y="545"/>
                    <a:pt x="786" y="509"/>
                    <a:pt x="871" y="448"/>
                  </a:cubicBezTo>
                  <a:cubicBezTo>
                    <a:pt x="919" y="412"/>
                    <a:pt x="980" y="388"/>
                    <a:pt x="1052" y="388"/>
                  </a:cubicBezTo>
                  <a:cubicBezTo>
                    <a:pt x="1149" y="388"/>
                    <a:pt x="1620" y="303"/>
                    <a:pt x="1620" y="303"/>
                  </a:cubicBezTo>
                  <a:lnTo>
                    <a:pt x="1499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1887691" y="4043625"/>
              <a:ext cx="84051" cy="30994"/>
            </a:xfrm>
            <a:custGeom>
              <a:avLst/>
              <a:gdLst/>
              <a:ahLst/>
              <a:cxnLst/>
              <a:rect l="l" t="t" r="r" b="b"/>
              <a:pathLst>
                <a:path w="2503" h="923" extrusionOk="0">
                  <a:moveTo>
                    <a:pt x="2503" y="1"/>
                  </a:moveTo>
                  <a:lnTo>
                    <a:pt x="2503" y="1"/>
                  </a:lnTo>
                  <a:cubicBezTo>
                    <a:pt x="2503" y="1"/>
                    <a:pt x="2382" y="25"/>
                    <a:pt x="2176" y="49"/>
                  </a:cubicBezTo>
                  <a:cubicBezTo>
                    <a:pt x="1439" y="182"/>
                    <a:pt x="714" y="351"/>
                    <a:pt x="1" y="557"/>
                  </a:cubicBezTo>
                  <a:lnTo>
                    <a:pt x="61" y="919"/>
                  </a:lnTo>
                  <a:cubicBezTo>
                    <a:pt x="61" y="919"/>
                    <a:pt x="303" y="922"/>
                    <a:pt x="658" y="922"/>
                  </a:cubicBezTo>
                  <a:cubicBezTo>
                    <a:pt x="1013" y="922"/>
                    <a:pt x="1481" y="919"/>
                    <a:pt x="1935" y="907"/>
                  </a:cubicBezTo>
                  <a:lnTo>
                    <a:pt x="2309" y="895"/>
                  </a:lnTo>
                  <a:lnTo>
                    <a:pt x="2394" y="895"/>
                  </a:lnTo>
                  <a:lnTo>
                    <a:pt x="2406" y="810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5"/>
            <p:cNvSpPr/>
            <p:nvPr/>
          </p:nvSpPr>
          <p:spPr>
            <a:xfrm>
              <a:off x="1793529" y="3974716"/>
              <a:ext cx="42244" cy="100303"/>
            </a:xfrm>
            <a:custGeom>
              <a:avLst/>
              <a:gdLst/>
              <a:ahLst/>
              <a:cxnLst/>
              <a:rect l="l" t="t" r="r" b="b"/>
              <a:pathLst>
                <a:path w="1258" h="2987" extrusionOk="0">
                  <a:moveTo>
                    <a:pt x="160" y="0"/>
                  </a:moveTo>
                  <a:cubicBezTo>
                    <a:pt x="147" y="0"/>
                    <a:pt x="134" y="3"/>
                    <a:pt x="121" y="10"/>
                  </a:cubicBezTo>
                  <a:lnTo>
                    <a:pt x="73" y="22"/>
                  </a:lnTo>
                  <a:cubicBezTo>
                    <a:pt x="25" y="34"/>
                    <a:pt x="1" y="94"/>
                    <a:pt x="25" y="143"/>
                  </a:cubicBezTo>
                  <a:lnTo>
                    <a:pt x="1028" y="2923"/>
                  </a:lnTo>
                  <a:cubicBezTo>
                    <a:pt x="1038" y="2963"/>
                    <a:pt x="1081" y="2986"/>
                    <a:pt x="1123" y="2986"/>
                  </a:cubicBezTo>
                  <a:cubicBezTo>
                    <a:pt x="1132" y="2986"/>
                    <a:pt x="1140" y="2985"/>
                    <a:pt x="1149" y="2983"/>
                  </a:cubicBezTo>
                  <a:lnTo>
                    <a:pt x="1185" y="2959"/>
                  </a:lnTo>
                  <a:cubicBezTo>
                    <a:pt x="1233" y="2947"/>
                    <a:pt x="1258" y="2886"/>
                    <a:pt x="1245" y="2838"/>
                  </a:cubicBezTo>
                  <a:lnTo>
                    <a:pt x="242" y="58"/>
                  </a:lnTo>
                  <a:cubicBezTo>
                    <a:pt x="225" y="23"/>
                    <a:pt x="194" y="0"/>
                    <a:pt x="160" y="0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5"/>
            <p:cNvSpPr/>
            <p:nvPr/>
          </p:nvSpPr>
          <p:spPr>
            <a:xfrm>
              <a:off x="1832886" y="4081370"/>
              <a:ext cx="113299" cy="8160"/>
            </a:xfrm>
            <a:custGeom>
              <a:avLst/>
              <a:gdLst/>
              <a:ahLst/>
              <a:cxnLst/>
              <a:rect l="l" t="t" r="r" b="b"/>
              <a:pathLst>
                <a:path w="3374" h="243" extrusionOk="0">
                  <a:moveTo>
                    <a:pt x="110" y="1"/>
                  </a:moveTo>
                  <a:cubicBezTo>
                    <a:pt x="49" y="1"/>
                    <a:pt x="1" y="61"/>
                    <a:pt x="1" y="121"/>
                  </a:cubicBezTo>
                  <a:lnTo>
                    <a:pt x="1" y="134"/>
                  </a:lnTo>
                  <a:cubicBezTo>
                    <a:pt x="1" y="194"/>
                    <a:pt x="49" y="242"/>
                    <a:pt x="110" y="242"/>
                  </a:cubicBezTo>
                  <a:lnTo>
                    <a:pt x="3264" y="242"/>
                  </a:lnTo>
                  <a:cubicBezTo>
                    <a:pt x="3325" y="242"/>
                    <a:pt x="3373" y="194"/>
                    <a:pt x="3373" y="134"/>
                  </a:cubicBezTo>
                  <a:lnTo>
                    <a:pt x="3373" y="121"/>
                  </a:lnTo>
                  <a:cubicBezTo>
                    <a:pt x="3373" y="61"/>
                    <a:pt x="3325" y="1"/>
                    <a:pt x="3264" y="1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1952636" y="4043625"/>
              <a:ext cx="19107" cy="30894"/>
            </a:xfrm>
            <a:custGeom>
              <a:avLst/>
              <a:gdLst/>
              <a:ahLst/>
              <a:cxnLst/>
              <a:rect l="l" t="t" r="r" b="b"/>
              <a:pathLst>
                <a:path w="569" h="920" extrusionOk="0">
                  <a:moveTo>
                    <a:pt x="569" y="1"/>
                  </a:moveTo>
                  <a:cubicBezTo>
                    <a:pt x="569" y="1"/>
                    <a:pt x="448" y="25"/>
                    <a:pt x="242" y="61"/>
                  </a:cubicBezTo>
                  <a:cubicBezTo>
                    <a:pt x="146" y="339"/>
                    <a:pt x="61" y="629"/>
                    <a:pt x="1" y="919"/>
                  </a:cubicBezTo>
                  <a:lnTo>
                    <a:pt x="375" y="895"/>
                  </a:lnTo>
                  <a:lnTo>
                    <a:pt x="472" y="810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5"/>
            <p:cNvSpPr/>
            <p:nvPr/>
          </p:nvSpPr>
          <p:spPr>
            <a:xfrm>
              <a:off x="1946155" y="3955542"/>
              <a:ext cx="121392" cy="246914"/>
            </a:xfrm>
            <a:custGeom>
              <a:avLst/>
              <a:gdLst/>
              <a:ahLst/>
              <a:cxnLst/>
              <a:rect l="l" t="t" r="r" b="b"/>
              <a:pathLst>
                <a:path w="3615" h="7353" extrusionOk="0">
                  <a:moveTo>
                    <a:pt x="2454" y="1"/>
                  </a:moveTo>
                  <a:cubicBezTo>
                    <a:pt x="2454" y="1"/>
                    <a:pt x="1632" y="206"/>
                    <a:pt x="1342" y="641"/>
                  </a:cubicBezTo>
                  <a:cubicBezTo>
                    <a:pt x="762" y="1512"/>
                    <a:pt x="447" y="2781"/>
                    <a:pt x="266" y="3965"/>
                  </a:cubicBezTo>
                  <a:cubicBezTo>
                    <a:pt x="230" y="4255"/>
                    <a:pt x="194" y="4545"/>
                    <a:pt x="169" y="4823"/>
                  </a:cubicBezTo>
                  <a:cubicBezTo>
                    <a:pt x="36" y="6117"/>
                    <a:pt x="49" y="7156"/>
                    <a:pt x="0" y="7241"/>
                  </a:cubicBezTo>
                  <a:cubicBezTo>
                    <a:pt x="0" y="7241"/>
                    <a:pt x="106" y="7352"/>
                    <a:pt x="496" y="7352"/>
                  </a:cubicBezTo>
                  <a:cubicBezTo>
                    <a:pt x="708" y="7352"/>
                    <a:pt x="1005" y="7319"/>
                    <a:pt x="1414" y="7217"/>
                  </a:cubicBezTo>
                  <a:cubicBezTo>
                    <a:pt x="2283" y="7011"/>
                    <a:pt x="2846" y="6851"/>
                    <a:pt x="3247" y="6851"/>
                  </a:cubicBezTo>
                  <a:cubicBezTo>
                    <a:pt x="3387" y="6851"/>
                    <a:pt x="3508" y="6871"/>
                    <a:pt x="3614" y="6914"/>
                  </a:cubicBezTo>
                  <a:cubicBezTo>
                    <a:pt x="3614" y="6914"/>
                    <a:pt x="3155" y="5283"/>
                    <a:pt x="3119" y="4715"/>
                  </a:cubicBezTo>
                  <a:cubicBezTo>
                    <a:pt x="3082" y="4146"/>
                    <a:pt x="3348" y="3167"/>
                    <a:pt x="3348" y="2188"/>
                  </a:cubicBezTo>
                  <a:cubicBezTo>
                    <a:pt x="3348" y="1209"/>
                    <a:pt x="2913" y="545"/>
                    <a:pt x="2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5"/>
            <p:cNvSpPr/>
            <p:nvPr/>
          </p:nvSpPr>
          <p:spPr>
            <a:xfrm>
              <a:off x="1951831" y="3990231"/>
              <a:ext cx="77133" cy="128141"/>
            </a:xfrm>
            <a:custGeom>
              <a:avLst/>
              <a:gdLst/>
              <a:ahLst/>
              <a:cxnLst/>
              <a:rect l="l" t="t" r="r" b="b"/>
              <a:pathLst>
                <a:path w="2297" h="3816" extrusionOk="0">
                  <a:moveTo>
                    <a:pt x="1977" y="1"/>
                  </a:moveTo>
                  <a:cubicBezTo>
                    <a:pt x="1844" y="1"/>
                    <a:pt x="1717" y="68"/>
                    <a:pt x="1717" y="68"/>
                  </a:cubicBezTo>
                  <a:cubicBezTo>
                    <a:pt x="1717" y="68"/>
                    <a:pt x="1354" y="116"/>
                    <a:pt x="1004" y="1204"/>
                  </a:cubicBezTo>
                  <a:cubicBezTo>
                    <a:pt x="798" y="1820"/>
                    <a:pt x="677" y="2292"/>
                    <a:pt x="593" y="2582"/>
                  </a:cubicBezTo>
                  <a:cubicBezTo>
                    <a:pt x="544" y="2787"/>
                    <a:pt x="351" y="2932"/>
                    <a:pt x="145" y="2944"/>
                  </a:cubicBezTo>
                  <a:lnTo>
                    <a:pt x="97" y="2944"/>
                  </a:lnTo>
                  <a:cubicBezTo>
                    <a:pt x="61" y="3234"/>
                    <a:pt x="25" y="3524"/>
                    <a:pt x="0" y="3802"/>
                  </a:cubicBezTo>
                  <a:cubicBezTo>
                    <a:pt x="125" y="3812"/>
                    <a:pt x="251" y="3816"/>
                    <a:pt x="379" y="3816"/>
                  </a:cubicBezTo>
                  <a:cubicBezTo>
                    <a:pt x="585" y="3816"/>
                    <a:pt x="794" y="3805"/>
                    <a:pt x="1004" y="3790"/>
                  </a:cubicBezTo>
                  <a:cubicBezTo>
                    <a:pt x="1680" y="3706"/>
                    <a:pt x="2297" y="950"/>
                    <a:pt x="2273" y="370"/>
                  </a:cubicBezTo>
                  <a:cubicBezTo>
                    <a:pt x="2260" y="73"/>
                    <a:pt x="2116" y="1"/>
                    <a:pt x="1977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5"/>
            <p:cNvSpPr/>
            <p:nvPr/>
          </p:nvSpPr>
          <p:spPr>
            <a:xfrm>
              <a:off x="2030578" y="4198265"/>
              <a:ext cx="28039" cy="42244"/>
            </a:xfrm>
            <a:custGeom>
              <a:avLst/>
              <a:gdLst/>
              <a:ahLst/>
              <a:cxnLst/>
              <a:rect l="l" t="t" r="r" b="b"/>
              <a:pathLst>
                <a:path w="835" h="1258" extrusionOk="0">
                  <a:moveTo>
                    <a:pt x="592" y="1"/>
                  </a:moveTo>
                  <a:lnTo>
                    <a:pt x="73" y="242"/>
                  </a:lnTo>
                  <a:cubicBezTo>
                    <a:pt x="37" y="412"/>
                    <a:pt x="12" y="569"/>
                    <a:pt x="0" y="738"/>
                  </a:cubicBezTo>
                  <a:cubicBezTo>
                    <a:pt x="12" y="762"/>
                    <a:pt x="206" y="1258"/>
                    <a:pt x="206" y="1258"/>
                  </a:cubicBezTo>
                  <a:cubicBezTo>
                    <a:pt x="206" y="1258"/>
                    <a:pt x="605" y="1113"/>
                    <a:pt x="834" y="436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1827480" y="4080228"/>
              <a:ext cx="54500" cy="18939"/>
            </a:xfrm>
            <a:custGeom>
              <a:avLst/>
              <a:gdLst/>
              <a:ahLst/>
              <a:cxnLst/>
              <a:rect l="l" t="t" r="r" b="b"/>
              <a:pathLst>
                <a:path w="1623" h="564" extrusionOk="0">
                  <a:moveTo>
                    <a:pt x="28" y="1"/>
                  </a:moveTo>
                  <a:cubicBezTo>
                    <a:pt x="9" y="1"/>
                    <a:pt x="0" y="15"/>
                    <a:pt x="5" y="47"/>
                  </a:cubicBezTo>
                  <a:cubicBezTo>
                    <a:pt x="65" y="216"/>
                    <a:pt x="198" y="373"/>
                    <a:pt x="367" y="446"/>
                  </a:cubicBezTo>
                  <a:cubicBezTo>
                    <a:pt x="488" y="494"/>
                    <a:pt x="621" y="530"/>
                    <a:pt x="766" y="554"/>
                  </a:cubicBezTo>
                  <a:cubicBezTo>
                    <a:pt x="790" y="560"/>
                    <a:pt x="815" y="563"/>
                    <a:pt x="839" y="563"/>
                  </a:cubicBezTo>
                  <a:cubicBezTo>
                    <a:pt x="863" y="563"/>
                    <a:pt x="887" y="560"/>
                    <a:pt x="911" y="554"/>
                  </a:cubicBezTo>
                  <a:cubicBezTo>
                    <a:pt x="1020" y="530"/>
                    <a:pt x="1141" y="518"/>
                    <a:pt x="1250" y="518"/>
                  </a:cubicBezTo>
                  <a:lnTo>
                    <a:pt x="1419" y="518"/>
                  </a:lnTo>
                  <a:cubicBezTo>
                    <a:pt x="1444" y="519"/>
                    <a:pt x="1464" y="520"/>
                    <a:pt x="1481" y="520"/>
                  </a:cubicBezTo>
                  <a:cubicBezTo>
                    <a:pt x="1623" y="520"/>
                    <a:pt x="1516" y="478"/>
                    <a:pt x="1419" y="446"/>
                  </a:cubicBezTo>
                  <a:lnTo>
                    <a:pt x="1383" y="155"/>
                  </a:lnTo>
                  <a:cubicBezTo>
                    <a:pt x="1250" y="180"/>
                    <a:pt x="1117" y="180"/>
                    <a:pt x="996" y="180"/>
                  </a:cubicBezTo>
                  <a:cubicBezTo>
                    <a:pt x="863" y="168"/>
                    <a:pt x="718" y="95"/>
                    <a:pt x="537" y="59"/>
                  </a:cubicBezTo>
                  <a:cubicBezTo>
                    <a:pt x="506" y="53"/>
                    <a:pt x="479" y="50"/>
                    <a:pt x="456" y="50"/>
                  </a:cubicBezTo>
                  <a:cubicBezTo>
                    <a:pt x="345" y="50"/>
                    <a:pt x="323" y="113"/>
                    <a:pt x="343" y="143"/>
                  </a:cubicBezTo>
                  <a:cubicBezTo>
                    <a:pt x="380" y="192"/>
                    <a:pt x="585" y="216"/>
                    <a:pt x="585" y="216"/>
                  </a:cubicBezTo>
                  <a:cubicBezTo>
                    <a:pt x="585" y="216"/>
                    <a:pt x="609" y="252"/>
                    <a:pt x="500" y="252"/>
                  </a:cubicBezTo>
                  <a:lnTo>
                    <a:pt x="392" y="252"/>
                  </a:lnTo>
                  <a:cubicBezTo>
                    <a:pt x="343" y="228"/>
                    <a:pt x="295" y="216"/>
                    <a:pt x="259" y="180"/>
                  </a:cubicBezTo>
                  <a:lnTo>
                    <a:pt x="186" y="119"/>
                  </a:lnTo>
                  <a:cubicBezTo>
                    <a:pt x="118" y="43"/>
                    <a:pt x="59" y="1"/>
                    <a:pt x="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1867811" y="3984220"/>
              <a:ext cx="161150" cy="126429"/>
            </a:xfrm>
            <a:custGeom>
              <a:avLst/>
              <a:gdLst/>
              <a:ahLst/>
              <a:cxnLst/>
              <a:rect l="l" t="t" r="r" b="b"/>
              <a:pathLst>
                <a:path w="4799" h="3765" extrusionOk="0">
                  <a:moveTo>
                    <a:pt x="4367" y="0"/>
                  </a:moveTo>
                  <a:cubicBezTo>
                    <a:pt x="4253" y="0"/>
                    <a:pt x="4158" y="29"/>
                    <a:pt x="4158" y="29"/>
                  </a:cubicBezTo>
                  <a:cubicBezTo>
                    <a:pt x="4158" y="29"/>
                    <a:pt x="3796" y="65"/>
                    <a:pt x="3445" y="1165"/>
                  </a:cubicBezTo>
                  <a:cubicBezTo>
                    <a:pt x="3252" y="1770"/>
                    <a:pt x="3119" y="2241"/>
                    <a:pt x="3046" y="2531"/>
                  </a:cubicBezTo>
                  <a:cubicBezTo>
                    <a:pt x="2986" y="2736"/>
                    <a:pt x="2805" y="2894"/>
                    <a:pt x="2587" y="2894"/>
                  </a:cubicBezTo>
                  <a:lnTo>
                    <a:pt x="25" y="2966"/>
                  </a:lnTo>
                  <a:lnTo>
                    <a:pt x="0" y="3474"/>
                  </a:lnTo>
                  <a:cubicBezTo>
                    <a:pt x="0" y="3474"/>
                    <a:pt x="1004" y="3583"/>
                    <a:pt x="1705" y="3679"/>
                  </a:cubicBezTo>
                  <a:cubicBezTo>
                    <a:pt x="2078" y="3735"/>
                    <a:pt x="2461" y="3764"/>
                    <a:pt x="2845" y="3764"/>
                  </a:cubicBezTo>
                  <a:cubicBezTo>
                    <a:pt x="3046" y="3764"/>
                    <a:pt x="3246" y="3756"/>
                    <a:pt x="3445" y="3740"/>
                  </a:cubicBezTo>
                  <a:cubicBezTo>
                    <a:pt x="4122" y="3655"/>
                    <a:pt x="4799" y="645"/>
                    <a:pt x="4763" y="343"/>
                  </a:cubicBezTo>
                  <a:cubicBezTo>
                    <a:pt x="4734" y="59"/>
                    <a:pt x="4530" y="0"/>
                    <a:pt x="43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1948573" y="3870279"/>
              <a:ext cx="82439" cy="86838"/>
            </a:xfrm>
            <a:custGeom>
              <a:avLst/>
              <a:gdLst/>
              <a:ahLst/>
              <a:cxnLst/>
              <a:rect l="l" t="t" r="r" b="b"/>
              <a:pathLst>
                <a:path w="2455" h="2586" extrusionOk="0">
                  <a:moveTo>
                    <a:pt x="1735" y="1"/>
                  </a:moveTo>
                  <a:cubicBezTo>
                    <a:pt x="1641" y="1"/>
                    <a:pt x="640" y="183"/>
                    <a:pt x="605" y="195"/>
                  </a:cubicBezTo>
                  <a:cubicBezTo>
                    <a:pt x="412" y="400"/>
                    <a:pt x="230" y="606"/>
                    <a:pt x="61" y="835"/>
                  </a:cubicBezTo>
                  <a:cubicBezTo>
                    <a:pt x="61" y="835"/>
                    <a:pt x="1" y="968"/>
                    <a:pt x="146" y="1186"/>
                  </a:cubicBezTo>
                  <a:cubicBezTo>
                    <a:pt x="158" y="1210"/>
                    <a:pt x="218" y="1246"/>
                    <a:pt x="218" y="1271"/>
                  </a:cubicBezTo>
                  <a:cubicBezTo>
                    <a:pt x="242" y="1355"/>
                    <a:pt x="242" y="1452"/>
                    <a:pt x="218" y="1536"/>
                  </a:cubicBezTo>
                  <a:cubicBezTo>
                    <a:pt x="315" y="1911"/>
                    <a:pt x="484" y="2262"/>
                    <a:pt x="738" y="2552"/>
                  </a:cubicBezTo>
                  <a:cubicBezTo>
                    <a:pt x="792" y="2575"/>
                    <a:pt x="858" y="2586"/>
                    <a:pt x="930" y="2586"/>
                  </a:cubicBezTo>
                  <a:cubicBezTo>
                    <a:pt x="1196" y="2586"/>
                    <a:pt x="1564" y="2445"/>
                    <a:pt x="1886" y="2274"/>
                  </a:cubicBezTo>
                  <a:cubicBezTo>
                    <a:pt x="1971" y="2274"/>
                    <a:pt x="2454" y="2020"/>
                    <a:pt x="2382" y="1343"/>
                  </a:cubicBezTo>
                  <a:cubicBezTo>
                    <a:pt x="2309" y="835"/>
                    <a:pt x="2080" y="376"/>
                    <a:pt x="1741" y="1"/>
                  </a:cubicBezTo>
                  <a:cubicBezTo>
                    <a:pt x="1740" y="1"/>
                    <a:pt x="1738" y="1"/>
                    <a:pt x="1735" y="1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1920164" y="3840594"/>
              <a:ext cx="120586" cy="95535"/>
            </a:xfrm>
            <a:custGeom>
              <a:avLst/>
              <a:gdLst/>
              <a:ahLst/>
              <a:cxnLst/>
              <a:rect l="l" t="t" r="r" b="b"/>
              <a:pathLst>
                <a:path w="3591" h="2845" extrusionOk="0">
                  <a:moveTo>
                    <a:pt x="2076" y="1"/>
                  </a:moveTo>
                  <a:cubicBezTo>
                    <a:pt x="1603" y="1"/>
                    <a:pt x="1134" y="396"/>
                    <a:pt x="992" y="462"/>
                  </a:cubicBezTo>
                  <a:cubicBezTo>
                    <a:pt x="667" y="620"/>
                    <a:pt x="325" y="705"/>
                    <a:pt x="119" y="705"/>
                  </a:cubicBezTo>
                  <a:cubicBezTo>
                    <a:pt x="72" y="705"/>
                    <a:pt x="32" y="701"/>
                    <a:pt x="1" y="692"/>
                  </a:cubicBezTo>
                  <a:lnTo>
                    <a:pt x="1" y="692"/>
                  </a:lnTo>
                  <a:cubicBezTo>
                    <a:pt x="65" y="1514"/>
                    <a:pt x="455" y="1749"/>
                    <a:pt x="864" y="1749"/>
                  </a:cubicBezTo>
                  <a:cubicBezTo>
                    <a:pt x="1297" y="1749"/>
                    <a:pt x="1750" y="1487"/>
                    <a:pt x="1862" y="1381"/>
                  </a:cubicBezTo>
                  <a:cubicBezTo>
                    <a:pt x="1958" y="1295"/>
                    <a:pt x="2023" y="1247"/>
                    <a:pt x="2066" y="1247"/>
                  </a:cubicBezTo>
                  <a:cubicBezTo>
                    <a:pt x="2126" y="1247"/>
                    <a:pt x="2145" y="1339"/>
                    <a:pt x="2152" y="1550"/>
                  </a:cubicBezTo>
                  <a:cubicBezTo>
                    <a:pt x="2128" y="1744"/>
                    <a:pt x="2249" y="1925"/>
                    <a:pt x="2442" y="1973"/>
                  </a:cubicBezTo>
                  <a:cubicBezTo>
                    <a:pt x="2260" y="1781"/>
                    <a:pt x="2434" y="1504"/>
                    <a:pt x="2658" y="1504"/>
                  </a:cubicBezTo>
                  <a:cubicBezTo>
                    <a:pt x="2702" y="1504"/>
                    <a:pt x="2747" y="1514"/>
                    <a:pt x="2793" y="1538"/>
                  </a:cubicBezTo>
                  <a:cubicBezTo>
                    <a:pt x="3240" y="1949"/>
                    <a:pt x="2817" y="2263"/>
                    <a:pt x="2841" y="2420"/>
                  </a:cubicBezTo>
                  <a:cubicBezTo>
                    <a:pt x="2883" y="2690"/>
                    <a:pt x="2942" y="2844"/>
                    <a:pt x="3057" y="2844"/>
                  </a:cubicBezTo>
                  <a:cubicBezTo>
                    <a:pt x="3076" y="2844"/>
                    <a:pt x="3097" y="2840"/>
                    <a:pt x="3119" y="2831"/>
                  </a:cubicBezTo>
                  <a:cubicBezTo>
                    <a:pt x="3349" y="2735"/>
                    <a:pt x="3590" y="1816"/>
                    <a:pt x="3482" y="1163"/>
                  </a:cubicBezTo>
                  <a:cubicBezTo>
                    <a:pt x="3383" y="571"/>
                    <a:pt x="3045" y="297"/>
                    <a:pt x="2766" y="297"/>
                  </a:cubicBezTo>
                  <a:cubicBezTo>
                    <a:pt x="2738" y="297"/>
                    <a:pt x="2711" y="300"/>
                    <a:pt x="2684" y="305"/>
                  </a:cubicBezTo>
                  <a:cubicBezTo>
                    <a:pt x="2500" y="80"/>
                    <a:pt x="2288" y="1"/>
                    <a:pt x="2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1989475" y="3931598"/>
              <a:ext cx="39893" cy="37375"/>
            </a:xfrm>
            <a:custGeom>
              <a:avLst/>
              <a:gdLst/>
              <a:ahLst/>
              <a:cxnLst/>
              <a:rect l="l" t="t" r="r" b="b"/>
              <a:pathLst>
                <a:path w="1188" h="1113" extrusionOk="0">
                  <a:moveTo>
                    <a:pt x="370" y="0"/>
                  </a:moveTo>
                  <a:cubicBezTo>
                    <a:pt x="153" y="0"/>
                    <a:pt x="1" y="70"/>
                    <a:pt x="136" y="315"/>
                  </a:cubicBezTo>
                  <a:cubicBezTo>
                    <a:pt x="451" y="895"/>
                    <a:pt x="306" y="1113"/>
                    <a:pt x="306" y="1113"/>
                  </a:cubicBezTo>
                  <a:cubicBezTo>
                    <a:pt x="306" y="1113"/>
                    <a:pt x="910" y="1064"/>
                    <a:pt x="1188" y="738"/>
                  </a:cubicBezTo>
                  <a:cubicBezTo>
                    <a:pt x="1007" y="593"/>
                    <a:pt x="1055" y="121"/>
                    <a:pt x="1055" y="121"/>
                  </a:cubicBezTo>
                  <a:cubicBezTo>
                    <a:pt x="1055" y="121"/>
                    <a:pt x="656" y="0"/>
                    <a:pt x="370" y="0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1996896" y="3951075"/>
              <a:ext cx="34117" cy="20349"/>
            </a:xfrm>
            <a:custGeom>
              <a:avLst/>
              <a:gdLst/>
              <a:ahLst/>
              <a:cxnLst/>
              <a:rect l="l" t="t" r="r" b="b"/>
              <a:pathLst>
                <a:path w="1016" h="606" extrusionOk="0">
                  <a:moveTo>
                    <a:pt x="870" y="1"/>
                  </a:moveTo>
                  <a:cubicBezTo>
                    <a:pt x="592" y="61"/>
                    <a:pt x="0" y="267"/>
                    <a:pt x="0" y="267"/>
                  </a:cubicBezTo>
                  <a:cubicBezTo>
                    <a:pt x="0" y="375"/>
                    <a:pt x="0" y="484"/>
                    <a:pt x="0" y="605"/>
                  </a:cubicBezTo>
                  <a:cubicBezTo>
                    <a:pt x="351" y="520"/>
                    <a:pt x="701" y="400"/>
                    <a:pt x="1015" y="230"/>
                  </a:cubicBezTo>
                  <a:cubicBezTo>
                    <a:pt x="991" y="146"/>
                    <a:pt x="943" y="61"/>
                    <a:pt x="870" y="1"/>
                  </a:cubicBez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5"/>
            <p:cNvSpPr/>
            <p:nvPr/>
          </p:nvSpPr>
          <p:spPr>
            <a:xfrm>
              <a:off x="1953442" y="3918603"/>
              <a:ext cx="11417" cy="20148"/>
            </a:xfrm>
            <a:custGeom>
              <a:avLst/>
              <a:gdLst/>
              <a:ahLst/>
              <a:cxnLst/>
              <a:rect l="l" t="t" r="r" b="b"/>
              <a:pathLst>
                <a:path w="340" h="600" extrusionOk="0">
                  <a:moveTo>
                    <a:pt x="97" y="1"/>
                  </a:moveTo>
                  <a:cubicBezTo>
                    <a:pt x="97" y="1"/>
                    <a:pt x="1" y="436"/>
                    <a:pt x="37" y="545"/>
                  </a:cubicBezTo>
                  <a:cubicBezTo>
                    <a:pt x="53" y="588"/>
                    <a:pt x="115" y="600"/>
                    <a:pt x="178" y="600"/>
                  </a:cubicBezTo>
                  <a:cubicBezTo>
                    <a:pt x="257" y="600"/>
                    <a:pt x="339" y="581"/>
                    <a:pt x="339" y="581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1829260" y="3602000"/>
              <a:ext cx="460684" cy="220856"/>
            </a:xfrm>
            <a:custGeom>
              <a:avLst/>
              <a:gdLst/>
              <a:ahLst/>
              <a:cxnLst/>
              <a:rect l="l" t="t" r="r" b="b"/>
              <a:pathLst>
                <a:path w="13719" h="6577" extrusionOk="0">
                  <a:moveTo>
                    <a:pt x="423" y="1"/>
                  </a:moveTo>
                  <a:cubicBezTo>
                    <a:pt x="194" y="1"/>
                    <a:pt x="0" y="194"/>
                    <a:pt x="0" y="424"/>
                  </a:cubicBezTo>
                  <a:lnTo>
                    <a:pt x="0" y="6153"/>
                  </a:lnTo>
                  <a:cubicBezTo>
                    <a:pt x="0" y="6395"/>
                    <a:pt x="194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19" y="6395"/>
                    <a:pt x="13719" y="6153"/>
                  </a:cubicBezTo>
                  <a:lnTo>
                    <a:pt x="13719" y="424"/>
                  </a:lnTo>
                  <a:cubicBezTo>
                    <a:pt x="13719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1819118" y="3591859"/>
              <a:ext cx="461087" cy="220856"/>
            </a:xfrm>
            <a:custGeom>
              <a:avLst/>
              <a:gdLst/>
              <a:ahLst/>
              <a:cxnLst/>
              <a:rect l="l" t="t" r="r" b="b"/>
              <a:pathLst>
                <a:path w="13731" h="6577" extrusionOk="0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6165"/>
                  </a:lnTo>
                  <a:cubicBezTo>
                    <a:pt x="0" y="6395"/>
                    <a:pt x="193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31" y="6395"/>
                    <a:pt x="13731" y="6165"/>
                  </a:cubicBez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1819118" y="3591859"/>
              <a:ext cx="461087" cy="42244"/>
            </a:xfrm>
            <a:custGeom>
              <a:avLst/>
              <a:gdLst/>
              <a:ahLst/>
              <a:cxnLst/>
              <a:rect l="l" t="t" r="r" b="b"/>
              <a:pathLst>
                <a:path w="13731" h="1258" extrusionOk="0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1258"/>
                  </a:lnTo>
                  <a:lnTo>
                    <a:pt x="13731" y="1258"/>
                  </a:ln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1836547" y="3654051"/>
              <a:ext cx="425391" cy="135932"/>
            </a:xfrm>
            <a:custGeom>
              <a:avLst/>
              <a:gdLst/>
              <a:ahLst/>
              <a:cxnLst/>
              <a:rect l="l" t="t" r="r" b="b"/>
              <a:pathLst>
                <a:path w="12668" h="4048" extrusionOk="0">
                  <a:moveTo>
                    <a:pt x="12046" y="1"/>
                  </a:moveTo>
                  <a:cubicBezTo>
                    <a:pt x="11446" y="1"/>
                    <a:pt x="10508" y="237"/>
                    <a:pt x="9670" y="1461"/>
                  </a:cubicBezTo>
                  <a:cubicBezTo>
                    <a:pt x="9298" y="2012"/>
                    <a:pt x="8993" y="2213"/>
                    <a:pt x="8710" y="2213"/>
                  </a:cubicBezTo>
                  <a:cubicBezTo>
                    <a:pt x="7961" y="2213"/>
                    <a:pt x="7364" y="804"/>
                    <a:pt x="6092" y="699"/>
                  </a:cubicBezTo>
                  <a:cubicBezTo>
                    <a:pt x="6046" y="695"/>
                    <a:pt x="6002" y="693"/>
                    <a:pt x="5958" y="693"/>
                  </a:cubicBezTo>
                  <a:cubicBezTo>
                    <a:pt x="4563" y="693"/>
                    <a:pt x="4341" y="2735"/>
                    <a:pt x="3350" y="2735"/>
                  </a:cubicBezTo>
                  <a:cubicBezTo>
                    <a:pt x="3190" y="2735"/>
                    <a:pt x="3012" y="2683"/>
                    <a:pt x="2805" y="2561"/>
                  </a:cubicBezTo>
                  <a:cubicBezTo>
                    <a:pt x="2161" y="2180"/>
                    <a:pt x="1663" y="2028"/>
                    <a:pt x="1264" y="2028"/>
                  </a:cubicBezTo>
                  <a:cubicBezTo>
                    <a:pt x="675" y="2028"/>
                    <a:pt x="303" y="2360"/>
                    <a:pt x="1" y="2778"/>
                  </a:cubicBezTo>
                  <a:lnTo>
                    <a:pt x="1" y="4047"/>
                  </a:lnTo>
                  <a:lnTo>
                    <a:pt x="12668" y="4047"/>
                  </a:lnTo>
                  <a:lnTo>
                    <a:pt x="12668" y="95"/>
                  </a:lnTo>
                  <a:cubicBezTo>
                    <a:pt x="12668" y="95"/>
                    <a:pt x="12424" y="1"/>
                    <a:pt x="1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1836547" y="3656402"/>
              <a:ext cx="83648" cy="5709"/>
            </a:xfrm>
            <a:custGeom>
              <a:avLst/>
              <a:gdLst/>
              <a:ahLst/>
              <a:cxnLst/>
              <a:rect l="l" t="t" r="r" b="b"/>
              <a:pathLst>
                <a:path w="2491" h="170" extrusionOk="0">
                  <a:moveTo>
                    <a:pt x="1" y="1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1836547" y="3666543"/>
              <a:ext cx="141708" cy="5742"/>
            </a:xfrm>
            <a:custGeom>
              <a:avLst/>
              <a:gdLst/>
              <a:ahLst/>
              <a:cxnLst/>
              <a:rect l="l" t="t" r="r" b="b"/>
              <a:pathLst>
                <a:path w="4220" h="171" extrusionOk="0">
                  <a:moveTo>
                    <a:pt x="1" y="1"/>
                  </a:moveTo>
                  <a:lnTo>
                    <a:pt x="1" y="170"/>
                  </a:lnTo>
                  <a:lnTo>
                    <a:pt x="4219" y="170"/>
                  </a:lnTo>
                  <a:lnTo>
                    <a:pt x="4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836547" y="3676685"/>
              <a:ext cx="106381" cy="5742"/>
            </a:xfrm>
            <a:custGeom>
              <a:avLst/>
              <a:gdLst/>
              <a:ahLst/>
              <a:cxnLst/>
              <a:rect l="l" t="t" r="r" b="b"/>
              <a:pathLst>
                <a:path w="3168" h="171" extrusionOk="0">
                  <a:moveTo>
                    <a:pt x="1" y="1"/>
                  </a:moveTo>
                  <a:lnTo>
                    <a:pt x="1" y="170"/>
                  </a:lnTo>
                  <a:lnTo>
                    <a:pt x="3167" y="170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1836547" y="3686860"/>
              <a:ext cx="128309" cy="5709"/>
            </a:xfrm>
            <a:custGeom>
              <a:avLst/>
              <a:gdLst/>
              <a:ahLst/>
              <a:cxnLst/>
              <a:rect l="l" t="t" r="r" b="b"/>
              <a:pathLst>
                <a:path w="3821" h="170" extrusionOk="0">
                  <a:moveTo>
                    <a:pt x="1" y="0"/>
                  </a:moveTo>
                  <a:lnTo>
                    <a:pt x="1" y="169"/>
                  </a:lnTo>
                  <a:lnTo>
                    <a:pt x="3820" y="169"/>
                  </a:lnTo>
                  <a:lnTo>
                    <a:pt x="3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1836547" y="3697001"/>
              <a:ext cx="83648" cy="5709"/>
            </a:xfrm>
            <a:custGeom>
              <a:avLst/>
              <a:gdLst/>
              <a:ahLst/>
              <a:cxnLst/>
              <a:rect l="l" t="t" r="r" b="b"/>
              <a:pathLst>
                <a:path w="2491" h="170" extrusionOk="0">
                  <a:moveTo>
                    <a:pt x="1" y="0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955379" y="3533831"/>
              <a:ext cx="257357" cy="89323"/>
            </a:xfrm>
            <a:custGeom>
              <a:avLst/>
              <a:gdLst/>
              <a:ahLst/>
              <a:cxnLst/>
              <a:rect l="l" t="t" r="r" b="b"/>
              <a:pathLst>
                <a:path w="7664" h="2660" extrusionOk="0">
                  <a:moveTo>
                    <a:pt x="0" y="0"/>
                  </a:moveTo>
                  <a:cubicBezTo>
                    <a:pt x="592" y="1596"/>
                    <a:pt x="2128" y="2660"/>
                    <a:pt x="3832" y="2660"/>
                  </a:cubicBezTo>
                  <a:cubicBezTo>
                    <a:pt x="5536" y="2660"/>
                    <a:pt x="7071" y="1596"/>
                    <a:pt x="7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926130" y="3397861"/>
              <a:ext cx="144125" cy="122601"/>
            </a:xfrm>
            <a:custGeom>
              <a:avLst/>
              <a:gdLst/>
              <a:ahLst/>
              <a:cxnLst/>
              <a:rect l="l" t="t" r="r" b="b"/>
              <a:pathLst>
                <a:path w="4292" h="3651" extrusionOk="0">
                  <a:moveTo>
                    <a:pt x="932" y="0"/>
                  </a:moveTo>
                  <a:cubicBezTo>
                    <a:pt x="194" y="1064"/>
                    <a:pt x="1" y="2430"/>
                    <a:pt x="424" y="3651"/>
                  </a:cubicBezTo>
                  <a:lnTo>
                    <a:pt x="4292" y="2333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1089703" y="3325998"/>
              <a:ext cx="181869" cy="230191"/>
            </a:xfrm>
            <a:custGeom>
              <a:avLst/>
              <a:gdLst/>
              <a:ahLst/>
              <a:cxnLst/>
              <a:rect l="l" t="t" r="r" b="b"/>
              <a:pathLst>
                <a:path w="5416" h="6855" extrusionOk="0">
                  <a:moveTo>
                    <a:pt x="1" y="1"/>
                  </a:moveTo>
                  <a:lnTo>
                    <a:pt x="1" y="4086"/>
                  </a:lnTo>
                  <a:lnTo>
                    <a:pt x="3011" y="6854"/>
                  </a:lnTo>
                  <a:cubicBezTo>
                    <a:pt x="5416" y="4231"/>
                    <a:pt x="356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957394" y="3338994"/>
              <a:ext cx="112862" cy="136805"/>
            </a:xfrm>
            <a:custGeom>
              <a:avLst/>
              <a:gdLst/>
              <a:ahLst/>
              <a:cxnLst/>
              <a:rect l="l" t="t" r="r" b="b"/>
              <a:pathLst>
                <a:path w="3361" h="4074" extrusionOk="0">
                  <a:moveTo>
                    <a:pt x="3325" y="1"/>
                  </a:moveTo>
                  <a:cubicBezTo>
                    <a:pt x="1997" y="1"/>
                    <a:pt x="767" y="663"/>
                    <a:pt x="1" y="1753"/>
                  </a:cubicBezTo>
                  <a:lnTo>
                    <a:pt x="3361" y="4074"/>
                  </a:lnTo>
                  <a:lnTo>
                    <a:pt x="3361" y="1"/>
                  </a:lnTo>
                  <a:cubicBezTo>
                    <a:pt x="3349" y="1"/>
                    <a:pt x="3337" y="1"/>
                    <a:pt x="3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1044671" y="3475769"/>
              <a:ext cx="126261" cy="137241"/>
            </a:xfrm>
            <a:custGeom>
              <a:avLst/>
              <a:gdLst/>
              <a:ahLst/>
              <a:cxnLst/>
              <a:rect l="l" t="t" r="r" b="b"/>
              <a:pathLst>
                <a:path w="3760" h="4087" extrusionOk="0">
                  <a:moveTo>
                    <a:pt x="762" y="1"/>
                  </a:moveTo>
                  <a:lnTo>
                    <a:pt x="0" y="4014"/>
                  </a:lnTo>
                  <a:cubicBezTo>
                    <a:pt x="256" y="4063"/>
                    <a:pt x="513" y="4087"/>
                    <a:pt x="768" y="4087"/>
                  </a:cubicBezTo>
                  <a:cubicBezTo>
                    <a:pt x="1896" y="4087"/>
                    <a:pt x="2980" y="3617"/>
                    <a:pt x="3759" y="2769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940771" y="3475769"/>
              <a:ext cx="129484" cy="134790"/>
            </a:xfrm>
            <a:custGeom>
              <a:avLst/>
              <a:gdLst/>
              <a:ahLst/>
              <a:cxnLst/>
              <a:rect l="l" t="t" r="r" b="b"/>
              <a:pathLst>
                <a:path w="3856" h="4014" extrusionOk="0">
                  <a:moveTo>
                    <a:pt x="3856" y="1"/>
                  </a:moveTo>
                  <a:lnTo>
                    <a:pt x="0" y="1331"/>
                  </a:lnTo>
                  <a:cubicBezTo>
                    <a:pt x="472" y="2721"/>
                    <a:pt x="1656" y="3748"/>
                    <a:pt x="3094" y="4014"/>
                  </a:cubicBezTo>
                  <a:lnTo>
                    <a:pt x="3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811283" y="3832568"/>
              <a:ext cx="200943" cy="94192"/>
            </a:xfrm>
            <a:custGeom>
              <a:avLst/>
              <a:gdLst/>
              <a:ahLst/>
              <a:cxnLst/>
              <a:rect l="l" t="t" r="r" b="b"/>
              <a:pathLst>
                <a:path w="5984" h="2805" extrusionOk="0">
                  <a:moveTo>
                    <a:pt x="266" y="0"/>
                  </a:moveTo>
                  <a:cubicBezTo>
                    <a:pt x="121" y="0"/>
                    <a:pt x="0" y="121"/>
                    <a:pt x="0" y="278"/>
                  </a:cubicBezTo>
                  <a:lnTo>
                    <a:pt x="0" y="1995"/>
                  </a:lnTo>
                  <a:cubicBezTo>
                    <a:pt x="0" y="2140"/>
                    <a:pt x="121" y="2261"/>
                    <a:pt x="266" y="2261"/>
                  </a:cubicBezTo>
                  <a:lnTo>
                    <a:pt x="4775" y="2261"/>
                  </a:lnTo>
                  <a:cubicBezTo>
                    <a:pt x="4799" y="2442"/>
                    <a:pt x="4932" y="2804"/>
                    <a:pt x="5585" y="2804"/>
                  </a:cubicBezTo>
                  <a:cubicBezTo>
                    <a:pt x="5585" y="2804"/>
                    <a:pt x="5319" y="2756"/>
                    <a:pt x="5258" y="2261"/>
                  </a:cubicBezTo>
                  <a:lnTo>
                    <a:pt x="5717" y="2261"/>
                  </a:lnTo>
                  <a:cubicBezTo>
                    <a:pt x="5863" y="2261"/>
                    <a:pt x="5983" y="2140"/>
                    <a:pt x="5983" y="1995"/>
                  </a:cubicBezTo>
                  <a:lnTo>
                    <a:pt x="5983" y="278"/>
                  </a:lnTo>
                  <a:cubicBezTo>
                    <a:pt x="5983" y="121"/>
                    <a:pt x="5863" y="0"/>
                    <a:pt x="5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807622" y="3828102"/>
              <a:ext cx="201346" cy="94192"/>
            </a:xfrm>
            <a:custGeom>
              <a:avLst/>
              <a:gdLst/>
              <a:ahLst/>
              <a:cxnLst/>
              <a:rect l="l" t="t" r="r" b="b"/>
              <a:pathLst>
                <a:path w="5996" h="2805" extrusionOk="0">
                  <a:moveTo>
                    <a:pt x="279" y="0"/>
                  </a:moveTo>
                  <a:cubicBezTo>
                    <a:pt x="122" y="0"/>
                    <a:pt x="1" y="121"/>
                    <a:pt x="1" y="278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4787" y="2261"/>
                  </a:lnTo>
                  <a:cubicBezTo>
                    <a:pt x="4811" y="2454"/>
                    <a:pt x="4932" y="2805"/>
                    <a:pt x="5597" y="2805"/>
                  </a:cubicBezTo>
                  <a:cubicBezTo>
                    <a:pt x="5597" y="2805"/>
                    <a:pt x="5319" y="2756"/>
                    <a:pt x="5270" y="2261"/>
                  </a:cubicBezTo>
                  <a:lnTo>
                    <a:pt x="5718" y="2261"/>
                  </a:lnTo>
                  <a:cubicBezTo>
                    <a:pt x="5875" y="2261"/>
                    <a:pt x="5996" y="2140"/>
                    <a:pt x="5996" y="1995"/>
                  </a:cubicBezTo>
                  <a:lnTo>
                    <a:pt x="5996" y="278"/>
                  </a:lnTo>
                  <a:cubicBezTo>
                    <a:pt x="5996" y="121"/>
                    <a:pt x="5863" y="0"/>
                    <a:pt x="5718" y="0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813700" y="3835389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1"/>
                  </a:moveTo>
                  <a:cubicBezTo>
                    <a:pt x="37" y="1"/>
                    <a:pt x="1" y="37"/>
                    <a:pt x="1" y="86"/>
                  </a:cubicBezTo>
                  <a:lnTo>
                    <a:pt x="1" y="146"/>
                  </a:lnTo>
                  <a:cubicBezTo>
                    <a:pt x="1" y="194"/>
                    <a:pt x="37" y="231"/>
                    <a:pt x="86" y="231"/>
                  </a:cubicBezTo>
                  <a:lnTo>
                    <a:pt x="5500" y="231"/>
                  </a:lnTo>
                  <a:cubicBezTo>
                    <a:pt x="5549" y="231"/>
                    <a:pt x="5585" y="194"/>
                    <a:pt x="5585" y="146"/>
                  </a:cubicBezTo>
                  <a:lnTo>
                    <a:pt x="5585" y="86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813700" y="3848385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1"/>
                  </a:moveTo>
                  <a:cubicBezTo>
                    <a:pt x="37" y="1"/>
                    <a:pt x="1" y="37"/>
                    <a:pt x="1" y="85"/>
                  </a:cubicBezTo>
                  <a:lnTo>
                    <a:pt x="1" y="146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6"/>
                  </a:cubicBezTo>
                  <a:lnTo>
                    <a:pt x="5585" y="85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813700" y="3861380"/>
              <a:ext cx="187578" cy="8160"/>
            </a:xfrm>
            <a:custGeom>
              <a:avLst/>
              <a:gdLst/>
              <a:ahLst/>
              <a:cxnLst/>
              <a:rect l="l" t="t" r="r" b="b"/>
              <a:pathLst>
                <a:path w="5586" h="243" extrusionOk="0">
                  <a:moveTo>
                    <a:pt x="86" y="1"/>
                  </a:moveTo>
                  <a:cubicBezTo>
                    <a:pt x="37" y="1"/>
                    <a:pt x="1" y="49"/>
                    <a:pt x="1" y="85"/>
                  </a:cubicBezTo>
                  <a:lnTo>
                    <a:pt x="1" y="158"/>
                  </a:lnTo>
                  <a:cubicBezTo>
                    <a:pt x="1" y="206"/>
                    <a:pt x="37" y="242"/>
                    <a:pt x="86" y="242"/>
                  </a:cubicBezTo>
                  <a:lnTo>
                    <a:pt x="5500" y="242"/>
                  </a:lnTo>
                  <a:cubicBezTo>
                    <a:pt x="5549" y="242"/>
                    <a:pt x="5585" y="206"/>
                    <a:pt x="5585" y="158"/>
                  </a:cubicBezTo>
                  <a:lnTo>
                    <a:pt x="5585" y="85"/>
                  </a:lnTo>
                  <a:cubicBezTo>
                    <a:pt x="5585" y="49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813700" y="3874779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0"/>
                  </a:moveTo>
                  <a:cubicBezTo>
                    <a:pt x="37" y="0"/>
                    <a:pt x="1" y="37"/>
                    <a:pt x="1" y="85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85"/>
                  </a:lnTo>
                  <a:cubicBezTo>
                    <a:pt x="5585" y="37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813700" y="3888178"/>
              <a:ext cx="187578" cy="7723"/>
            </a:xfrm>
            <a:custGeom>
              <a:avLst/>
              <a:gdLst/>
              <a:ahLst/>
              <a:cxnLst/>
              <a:rect l="l" t="t" r="r" b="b"/>
              <a:pathLst>
                <a:path w="5586" h="230" extrusionOk="0">
                  <a:moveTo>
                    <a:pt x="86" y="0"/>
                  </a:moveTo>
                  <a:cubicBezTo>
                    <a:pt x="37" y="0"/>
                    <a:pt x="1" y="36"/>
                    <a:pt x="1" y="73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73"/>
                  </a:lnTo>
                  <a:cubicBezTo>
                    <a:pt x="5585" y="36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2056133" y="3861380"/>
              <a:ext cx="200943" cy="94192"/>
            </a:xfrm>
            <a:custGeom>
              <a:avLst/>
              <a:gdLst/>
              <a:ahLst/>
              <a:cxnLst/>
              <a:rect l="l" t="t" r="r" b="b"/>
              <a:pathLst>
                <a:path w="5984" h="2805" extrusionOk="0">
                  <a:moveTo>
                    <a:pt x="279" y="1"/>
                  </a:moveTo>
                  <a:cubicBezTo>
                    <a:pt x="122" y="1"/>
                    <a:pt x="1" y="121"/>
                    <a:pt x="1" y="266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726" y="2261"/>
                  </a:lnTo>
                  <a:cubicBezTo>
                    <a:pt x="665" y="2756"/>
                    <a:pt x="400" y="2805"/>
                    <a:pt x="400" y="2805"/>
                  </a:cubicBezTo>
                  <a:cubicBezTo>
                    <a:pt x="1052" y="2805"/>
                    <a:pt x="1185" y="2442"/>
                    <a:pt x="1209" y="2261"/>
                  </a:cubicBezTo>
                  <a:lnTo>
                    <a:pt x="5718" y="2261"/>
                  </a:lnTo>
                  <a:cubicBezTo>
                    <a:pt x="5863" y="2261"/>
                    <a:pt x="5984" y="2140"/>
                    <a:pt x="5984" y="1995"/>
                  </a:cubicBezTo>
                  <a:lnTo>
                    <a:pt x="5984" y="266"/>
                  </a:lnTo>
                  <a:cubicBezTo>
                    <a:pt x="5984" y="121"/>
                    <a:pt x="5863" y="1"/>
                    <a:pt x="5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2059391" y="3856914"/>
              <a:ext cx="201346" cy="93789"/>
            </a:xfrm>
            <a:custGeom>
              <a:avLst/>
              <a:gdLst/>
              <a:ahLst/>
              <a:cxnLst/>
              <a:rect l="l" t="t" r="r" b="b"/>
              <a:pathLst>
                <a:path w="5996" h="2793" extrusionOk="0">
                  <a:moveTo>
                    <a:pt x="278" y="1"/>
                  </a:moveTo>
                  <a:cubicBezTo>
                    <a:pt x="133" y="1"/>
                    <a:pt x="0" y="121"/>
                    <a:pt x="12" y="266"/>
                  </a:cubicBezTo>
                  <a:lnTo>
                    <a:pt x="12" y="1983"/>
                  </a:lnTo>
                  <a:cubicBezTo>
                    <a:pt x="12" y="2140"/>
                    <a:pt x="133" y="2261"/>
                    <a:pt x="278" y="2261"/>
                  </a:cubicBezTo>
                  <a:lnTo>
                    <a:pt x="726" y="2261"/>
                  </a:lnTo>
                  <a:cubicBezTo>
                    <a:pt x="677" y="2744"/>
                    <a:pt x="399" y="2793"/>
                    <a:pt x="399" y="2793"/>
                  </a:cubicBezTo>
                  <a:cubicBezTo>
                    <a:pt x="1064" y="2793"/>
                    <a:pt x="1185" y="2442"/>
                    <a:pt x="1209" y="2261"/>
                  </a:cubicBezTo>
                  <a:lnTo>
                    <a:pt x="5717" y="2261"/>
                  </a:lnTo>
                  <a:cubicBezTo>
                    <a:pt x="5875" y="2261"/>
                    <a:pt x="5995" y="2140"/>
                    <a:pt x="5995" y="1983"/>
                  </a:cubicBezTo>
                  <a:lnTo>
                    <a:pt x="5995" y="266"/>
                  </a:lnTo>
                  <a:cubicBezTo>
                    <a:pt x="5995" y="121"/>
                    <a:pt x="5875" y="1"/>
                    <a:pt x="5717" y="1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2196972" y="3865041"/>
              <a:ext cx="57690" cy="59705"/>
            </a:xfrm>
            <a:custGeom>
              <a:avLst/>
              <a:gdLst/>
              <a:ahLst/>
              <a:cxnLst/>
              <a:rect l="l" t="t" r="r" b="b"/>
              <a:pathLst>
                <a:path w="1718" h="1778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1644"/>
                  </a:lnTo>
                  <a:cubicBezTo>
                    <a:pt x="1" y="1717"/>
                    <a:pt x="49" y="1777"/>
                    <a:pt x="122" y="1777"/>
                  </a:cubicBezTo>
                  <a:lnTo>
                    <a:pt x="1584" y="1777"/>
                  </a:lnTo>
                  <a:cubicBezTo>
                    <a:pt x="1657" y="1777"/>
                    <a:pt x="1717" y="1717"/>
                    <a:pt x="1717" y="1644"/>
                  </a:cubicBezTo>
                  <a:lnTo>
                    <a:pt x="1717" y="121"/>
                  </a:lnTo>
                  <a:cubicBezTo>
                    <a:pt x="1717" y="49"/>
                    <a:pt x="1657" y="0"/>
                    <a:pt x="1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2067517" y="3865041"/>
              <a:ext cx="121392" cy="7320"/>
            </a:xfrm>
            <a:custGeom>
              <a:avLst/>
              <a:gdLst/>
              <a:ahLst/>
              <a:cxnLst/>
              <a:rect l="l" t="t" r="r" b="b"/>
              <a:pathLst>
                <a:path w="3615" h="218" extrusionOk="0">
                  <a:moveTo>
                    <a:pt x="73" y="0"/>
                  </a:moveTo>
                  <a:cubicBezTo>
                    <a:pt x="36" y="0"/>
                    <a:pt x="0" y="24"/>
                    <a:pt x="0" y="61"/>
                  </a:cubicBezTo>
                  <a:lnTo>
                    <a:pt x="0" y="157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7"/>
                  </a:cubicBezTo>
                  <a:lnTo>
                    <a:pt x="3614" y="61"/>
                  </a:lnTo>
                  <a:cubicBezTo>
                    <a:pt x="3614" y="24"/>
                    <a:pt x="3590" y="0"/>
                    <a:pt x="3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2094281" y="3878037"/>
              <a:ext cx="94628" cy="7320"/>
            </a:xfrm>
            <a:custGeom>
              <a:avLst/>
              <a:gdLst/>
              <a:ahLst/>
              <a:cxnLst/>
              <a:rect l="l" t="t" r="r" b="b"/>
              <a:pathLst>
                <a:path w="2818" h="218" extrusionOk="0">
                  <a:moveTo>
                    <a:pt x="49" y="0"/>
                  </a:moveTo>
                  <a:cubicBezTo>
                    <a:pt x="25" y="0"/>
                    <a:pt x="1" y="24"/>
                    <a:pt x="1" y="48"/>
                  </a:cubicBezTo>
                  <a:lnTo>
                    <a:pt x="1" y="157"/>
                  </a:lnTo>
                  <a:cubicBezTo>
                    <a:pt x="1" y="193"/>
                    <a:pt x="25" y="218"/>
                    <a:pt x="49" y="218"/>
                  </a:cubicBezTo>
                  <a:lnTo>
                    <a:pt x="2769" y="218"/>
                  </a:lnTo>
                  <a:cubicBezTo>
                    <a:pt x="2793" y="218"/>
                    <a:pt x="2817" y="193"/>
                    <a:pt x="2817" y="157"/>
                  </a:cubicBezTo>
                  <a:lnTo>
                    <a:pt x="2817" y="48"/>
                  </a:lnTo>
                  <a:cubicBezTo>
                    <a:pt x="2817" y="24"/>
                    <a:pt x="2793" y="0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2067517" y="3890999"/>
              <a:ext cx="121392" cy="7354"/>
            </a:xfrm>
            <a:custGeom>
              <a:avLst/>
              <a:gdLst/>
              <a:ahLst/>
              <a:cxnLst/>
              <a:rect l="l" t="t" r="r" b="b"/>
              <a:pathLst>
                <a:path w="3615" h="219" extrusionOk="0">
                  <a:moveTo>
                    <a:pt x="73" y="1"/>
                  </a:moveTo>
                  <a:cubicBezTo>
                    <a:pt x="36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8"/>
                  </a:cubicBezTo>
                  <a:lnTo>
                    <a:pt x="3614" y="61"/>
                  </a:lnTo>
                  <a:cubicBezTo>
                    <a:pt x="3614" y="25"/>
                    <a:pt x="3590" y="1"/>
                    <a:pt x="3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2077659" y="3903995"/>
              <a:ext cx="111251" cy="7354"/>
            </a:xfrm>
            <a:custGeom>
              <a:avLst/>
              <a:gdLst/>
              <a:ahLst/>
              <a:cxnLst/>
              <a:rect l="l" t="t" r="r" b="b"/>
              <a:pathLst>
                <a:path w="3313" h="219" extrusionOk="0">
                  <a:moveTo>
                    <a:pt x="61" y="1"/>
                  </a:moveTo>
                  <a:cubicBezTo>
                    <a:pt x="24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24" y="218"/>
                    <a:pt x="61" y="218"/>
                  </a:cubicBezTo>
                  <a:lnTo>
                    <a:pt x="3252" y="218"/>
                  </a:lnTo>
                  <a:cubicBezTo>
                    <a:pt x="3288" y="218"/>
                    <a:pt x="3312" y="194"/>
                    <a:pt x="3312" y="158"/>
                  </a:cubicBezTo>
                  <a:lnTo>
                    <a:pt x="3312" y="61"/>
                  </a:lnTo>
                  <a:cubicBezTo>
                    <a:pt x="3312" y="25"/>
                    <a:pt x="3288" y="1"/>
                    <a:pt x="3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2142605" y="3916991"/>
              <a:ext cx="46307" cy="7757"/>
            </a:xfrm>
            <a:custGeom>
              <a:avLst/>
              <a:gdLst/>
              <a:ahLst/>
              <a:cxnLst/>
              <a:rect l="l" t="t" r="r" b="b"/>
              <a:pathLst>
                <a:path w="1379" h="231" extrusionOk="0">
                  <a:moveTo>
                    <a:pt x="36" y="0"/>
                  </a:moveTo>
                  <a:cubicBezTo>
                    <a:pt x="12" y="0"/>
                    <a:pt x="0" y="25"/>
                    <a:pt x="0" y="37"/>
                  </a:cubicBezTo>
                  <a:lnTo>
                    <a:pt x="0" y="182"/>
                  </a:lnTo>
                  <a:cubicBezTo>
                    <a:pt x="0" y="206"/>
                    <a:pt x="12" y="230"/>
                    <a:pt x="36" y="230"/>
                  </a:cubicBezTo>
                  <a:lnTo>
                    <a:pt x="1342" y="230"/>
                  </a:lnTo>
                  <a:cubicBezTo>
                    <a:pt x="1366" y="230"/>
                    <a:pt x="1378" y="206"/>
                    <a:pt x="1378" y="182"/>
                  </a:cubicBezTo>
                  <a:lnTo>
                    <a:pt x="1378" y="37"/>
                  </a:lnTo>
                  <a:cubicBezTo>
                    <a:pt x="1378" y="25"/>
                    <a:pt x="1366" y="0"/>
                    <a:pt x="1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1541067" y="3477818"/>
              <a:ext cx="185932" cy="56045"/>
            </a:xfrm>
            <a:custGeom>
              <a:avLst/>
              <a:gdLst/>
              <a:ahLst/>
              <a:cxnLst/>
              <a:rect l="l" t="t" r="r" b="b"/>
              <a:pathLst>
                <a:path w="5537" h="1669" extrusionOk="0">
                  <a:moveTo>
                    <a:pt x="3445" y="0"/>
                  </a:moveTo>
                  <a:lnTo>
                    <a:pt x="2539" y="182"/>
                  </a:lnTo>
                  <a:cubicBezTo>
                    <a:pt x="702" y="484"/>
                    <a:pt x="194" y="1149"/>
                    <a:pt x="61" y="1475"/>
                  </a:cubicBezTo>
                  <a:cubicBezTo>
                    <a:pt x="25" y="1535"/>
                    <a:pt x="13" y="1608"/>
                    <a:pt x="1" y="1668"/>
                  </a:cubicBezTo>
                  <a:lnTo>
                    <a:pt x="5488" y="1668"/>
                  </a:lnTo>
                  <a:cubicBezTo>
                    <a:pt x="5536" y="0"/>
                    <a:pt x="3445" y="0"/>
                    <a:pt x="3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1541067" y="3526409"/>
              <a:ext cx="123407" cy="7455"/>
            </a:xfrm>
            <a:custGeom>
              <a:avLst/>
              <a:gdLst/>
              <a:ahLst/>
              <a:cxnLst/>
              <a:rect l="l" t="t" r="r" b="b"/>
              <a:pathLst>
                <a:path w="3675" h="222" extrusionOk="0">
                  <a:moveTo>
                    <a:pt x="274" y="1"/>
                  </a:moveTo>
                  <a:cubicBezTo>
                    <a:pt x="200" y="1"/>
                    <a:pt x="127" y="10"/>
                    <a:pt x="61" y="28"/>
                  </a:cubicBezTo>
                  <a:cubicBezTo>
                    <a:pt x="25" y="88"/>
                    <a:pt x="13" y="161"/>
                    <a:pt x="1" y="221"/>
                  </a:cubicBezTo>
                  <a:lnTo>
                    <a:pt x="3675" y="221"/>
                  </a:lnTo>
                  <a:cubicBezTo>
                    <a:pt x="3675" y="221"/>
                    <a:pt x="3578" y="88"/>
                    <a:pt x="3107" y="88"/>
                  </a:cubicBezTo>
                  <a:lnTo>
                    <a:pt x="714" y="88"/>
                  </a:lnTo>
                  <a:lnTo>
                    <a:pt x="496" y="28"/>
                  </a:lnTo>
                  <a:cubicBezTo>
                    <a:pt x="424" y="10"/>
                    <a:pt x="348" y="1"/>
                    <a:pt x="274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1619008" y="3446554"/>
              <a:ext cx="41841" cy="52385"/>
            </a:xfrm>
            <a:custGeom>
              <a:avLst/>
              <a:gdLst/>
              <a:ahLst/>
              <a:cxnLst/>
              <a:rect l="l" t="t" r="r" b="b"/>
              <a:pathLst>
                <a:path w="1246" h="1560" extrusionOk="0">
                  <a:moveTo>
                    <a:pt x="931" y="1"/>
                  </a:moveTo>
                  <a:lnTo>
                    <a:pt x="0" y="1004"/>
                  </a:lnTo>
                  <a:cubicBezTo>
                    <a:pt x="61" y="1101"/>
                    <a:pt x="109" y="1209"/>
                    <a:pt x="133" y="1318"/>
                  </a:cubicBezTo>
                  <a:cubicBezTo>
                    <a:pt x="157" y="1463"/>
                    <a:pt x="290" y="1560"/>
                    <a:pt x="447" y="1560"/>
                  </a:cubicBezTo>
                  <a:cubicBezTo>
                    <a:pt x="1245" y="1512"/>
                    <a:pt x="1197" y="1004"/>
                    <a:pt x="1197" y="1004"/>
                  </a:cubicBezTo>
                  <a:cubicBezTo>
                    <a:pt x="1028" y="750"/>
                    <a:pt x="931" y="1"/>
                    <a:pt x="931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1554869" y="3399070"/>
              <a:ext cx="30457" cy="37375"/>
            </a:xfrm>
            <a:custGeom>
              <a:avLst/>
              <a:gdLst/>
              <a:ahLst/>
              <a:cxnLst/>
              <a:rect l="l" t="t" r="r" b="b"/>
              <a:pathLst>
                <a:path w="907" h="1113" extrusionOk="0">
                  <a:moveTo>
                    <a:pt x="448" y="1"/>
                  </a:moveTo>
                  <a:lnTo>
                    <a:pt x="37" y="121"/>
                  </a:lnTo>
                  <a:cubicBezTo>
                    <a:pt x="37" y="121"/>
                    <a:pt x="1" y="1113"/>
                    <a:pt x="440" y="1113"/>
                  </a:cubicBezTo>
                  <a:cubicBezTo>
                    <a:pt x="442" y="1113"/>
                    <a:pt x="445" y="1113"/>
                    <a:pt x="448" y="1113"/>
                  </a:cubicBezTo>
                  <a:cubicBezTo>
                    <a:pt x="907" y="1088"/>
                    <a:pt x="448" y="1"/>
                    <a:pt x="448" y="1"/>
                  </a:cubicBezTo>
                  <a:close/>
                </a:path>
              </a:pathLst>
            </a:custGeom>
            <a:solidFill>
              <a:srgbClr val="2C1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1562592" y="3397861"/>
              <a:ext cx="84454" cy="94595"/>
            </a:xfrm>
            <a:custGeom>
              <a:avLst/>
              <a:gdLst/>
              <a:ahLst/>
              <a:cxnLst/>
              <a:rect l="l" t="t" r="r" b="b"/>
              <a:pathLst>
                <a:path w="2515" h="2817" extrusionOk="0">
                  <a:moveTo>
                    <a:pt x="1245" y="0"/>
                  </a:moveTo>
                  <a:cubicBezTo>
                    <a:pt x="1221" y="0"/>
                    <a:pt x="157" y="133"/>
                    <a:pt x="85" y="254"/>
                  </a:cubicBezTo>
                  <a:cubicBezTo>
                    <a:pt x="0" y="375"/>
                    <a:pt x="36" y="774"/>
                    <a:pt x="36" y="810"/>
                  </a:cubicBezTo>
                  <a:cubicBezTo>
                    <a:pt x="61" y="1161"/>
                    <a:pt x="133" y="1499"/>
                    <a:pt x="254" y="1838"/>
                  </a:cubicBezTo>
                  <a:lnTo>
                    <a:pt x="278" y="1886"/>
                  </a:lnTo>
                  <a:cubicBezTo>
                    <a:pt x="459" y="2357"/>
                    <a:pt x="762" y="2792"/>
                    <a:pt x="1306" y="2817"/>
                  </a:cubicBezTo>
                  <a:lnTo>
                    <a:pt x="1451" y="2817"/>
                  </a:lnTo>
                  <a:cubicBezTo>
                    <a:pt x="1837" y="2768"/>
                    <a:pt x="2381" y="2164"/>
                    <a:pt x="2490" y="1729"/>
                  </a:cubicBezTo>
                  <a:cubicBezTo>
                    <a:pt x="2490" y="1717"/>
                    <a:pt x="2502" y="1705"/>
                    <a:pt x="2502" y="1680"/>
                  </a:cubicBezTo>
                  <a:cubicBezTo>
                    <a:pt x="2502" y="1668"/>
                    <a:pt x="2502" y="1656"/>
                    <a:pt x="2502" y="1644"/>
                  </a:cubicBezTo>
                  <a:cubicBezTo>
                    <a:pt x="2514" y="1511"/>
                    <a:pt x="2514" y="1390"/>
                    <a:pt x="2502" y="1257"/>
                  </a:cubicBezTo>
                  <a:cubicBezTo>
                    <a:pt x="2442" y="858"/>
                    <a:pt x="2369" y="460"/>
                    <a:pt x="2285" y="73"/>
                  </a:cubicBezTo>
                  <a:cubicBezTo>
                    <a:pt x="2285" y="73"/>
                    <a:pt x="1269" y="0"/>
                    <a:pt x="124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1571525" y="3439401"/>
              <a:ext cx="80793" cy="53493"/>
            </a:xfrm>
            <a:custGeom>
              <a:avLst/>
              <a:gdLst/>
              <a:ahLst/>
              <a:cxnLst/>
              <a:rect l="l" t="t" r="r" b="b"/>
              <a:pathLst>
                <a:path w="2406" h="1593" extrusionOk="0">
                  <a:moveTo>
                    <a:pt x="2284" y="0"/>
                  </a:moveTo>
                  <a:cubicBezTo>
                    <a:pt x="2201" y="0"/>
                    <a:pt x="2115" y="16"/>
                    <a:pt x="2115" y="81"/>
                  </a:cubicBezTo>
                  <a:cubicBezTo>
                    <a:pt x="2043" y="335"/>
                    <a:pt x="1898" y="576"/>
                    <a:pt x="1704" y="770"/>
                  </a:cubicBezTo>
                  <a:lnTo>
                    <a:pt x="1656" y="770"/>
                  </a:lnTo>
                  <a:cubicBezTo>
                    <a:pt x="1583" y="758"/>
                    <a:pt x="1354" y="697"/>
                    <a:pt x="1233" y="673"/>
                  </a:cubicBezTo>
                  <a:cubicBezTo>
                    <a:pt x="1168" y="665"/>
                    <a:pt x="1102" y="661"/>
                    <a:pt x="1035" y="661"/>
                  </a:cubicBezTo>
                  <a:cubicBezTo>
                    <a:pt x="891" y="661"/>
                    <a:pt x="745" y="680"/>
                    <a:pt x="604" y="721"/>
                  </a:cubicBezTo>
                  <a:cubicBezTo>
                    <a:pt x="314" y="837"/>
                    <a:pt x="437" y="976"/>
                    <a:pt x="350" y="976"/>
                  </a:cubicBezTo>
                  <a:cubicBezTo>
                    <a:pt x="347" y="976"/>
                    <a:pt x="343" y="976"/>
                    <a:pt x="338" y="975"/>
                  </a:cubicBezTo>
                  <a:cubicBezTo>
                    <a:pt x="218" y="963"/>
                    <a:pt x="0" y="601"/>
                    <a:pt x="0" y="601"/>
                  </a:cubicBezTo>
                  <a:lnTo>
                    <a:pt x="0" y="601"/>
                  </a:lnTo>
                  <a:lnTo>
                    <a:pt x="12" y="649"/>
                  </a:lnTo>
                  <a:cubicBezTo>
                    <a:pt x="189" y="1121"/>
                    <a:pt x="401" y="1592"/>
                    <a:pt x="1017" y="1592"/>
                  </a:cubicBezTo>
                  <a:cubicBezTo>
                    <a:pt x="1032" y="1592"/>
                    <a:pt x="1048" y="1592"/>
                    <a:pt x="1064" y="1592"/>
                  </a:cubicBezTo>
                  <a:cubicBezTo>
                    <a:pt x="1100" y="1592"/>
                    <a:pt x="1148" y="1580"/>
                    <a:pt x="1197" y="1580"/>
                  </a:cubicBezTo>
                  <a:cubicBezTo>
                    <a:pt x="1777" y="1531"/>
                    <a:pt x="2309" y="854"/>
                    <a:pt x="2381" y="419"/>
                  </a:cubicBezTo>
                  <a:lnTo>
                    <a:pt x="2381" y="383"/>
                  </a:lnTo>
                  <a:cubicBezTo>
                    <a:pt x="2405" y="262"/>
                    <a:pt x="2405" y="129"/>
                    <a:pt x="2393" y="8"/>
                  </a:cubicBezTo>
                  <a:cubicBezTo>
                    <a:pt x="2365" y="4"/>
                    <a:pt x="2325" y="0"/>
                    <a:pt x="2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1547548" y="3366564"/>
              <a:ext cx="105173" cy="84286"/>
            </a:xfrm>
            <a:custGeom>
              <a:avLst/>
              <a:gdLst/>
              <a:ahLst/>
              <a:cxnLst/>
              <a:rect l="l" t="t" r="r" b="b"/>
              <a:pathLst>
                <a:path w="3132" h="2510" extrusionOk="0">
                  <a:moveTo>
                    <a:pt x="1804" y="1"/>
                  </a:moveTo>
                  <a:cubicBezTo>
                    <a:pt x="1656" y="1"/>
                    <a:pt x="1476" y="23"/>
                    <a:pt x="1258" y="86"/>
                  </a:cubicBezTo>
                  <a:cubicBezTo>
                    <a:pt x="1045" y="148"/>
                    <a:pt x="860" y="170"/>
                    <a:pt x="704" y="170"/>
                  </a:cubicBezTo>
                  <a:cubicBezTo>
                    <a:pt x="337" y="170"/>
                    <a:pt x="135" y="48"/>
                    <a:pt x="112" y="48"/>
                  </a:cubicBezTo>
                  <a:cubicBezTo>
                    <a:pt x="110" y="48"/>
                    <a:pt x="110" y="49"/>
                    <a:pt x="110" y="50"/>
                  </a:cubicBezTo>
                  <a:cubicBezTo>
                    <a:pt x="25" y="280"/>
                    <a:pt x="1" y="533"/>
                    <a:pt x="49" y="775"/>
                  </a:cubicBezTo>
                  <a:cubicBezTo>
                    <a:pt x="49" y="775"/>
                    <a:pt x="66" y="1310"/>
                    <a:pt x="807" y="1310"/>
                  </a:cubicBezTo>
                  <a:cubicBezTo>
                    <a:pt x="958" y="1310"/>
                    <a:pt x="1138" y="1288"/>
                    <a:pt x="1355" y="1234"/>
                  </a:cubicBezTo>
                  <a:cubicBezTo>
                    <a:pt x="1595" y="1177"/>
                    <a:pt x="1812" y="1124"/>
                    <a:pt x="1980" y="1124"/>
                  </a:cubicBezTo>
                  <a:cubicBezTo>
                    <a:pt x="2057" y="1124"/>
                    <a:pt x="2123" y="1135"/>
                    <a:pt x="2177" y="1162"/>
                  </a:cubicBezTo>
                  <a:cubicBezTo>
                    <a:pt x="2435" y="1960"/>
                    <a:pt x="2442" y="2348"/>
                    <a:pt x="2531" y="2348"/>
                  </a:cubicBezTo>
                  <a:cubicBezTo>
                    <a:pt x="2534" y="2348"/>
                    <a:pt x="2536" y="2347"/>
                    <a:pt x="2539" y="2346"/>
                  </a:cubicBezTo>
                  <a:cubicBezTo>
                    <a:pt x="2654" y="2312"/>
                    <a:pt x="2376" y="1688"/>
                    <a:pt x="2690" y="1688"/>
                  </a:cubicBezTo>
                  <a:cubicBezTo>
                    <a:pt x="2707" y="1688"/>
                    <a:pt x="2725" y="1690"/>
                    <a:pt x="2745" y="1694"/>
                  </a:cubicBezTo>
                  <a:cubicBezTo>
                    <a:pt x="3047" y="1754"/>
                    <a:pt x="2733" y="2504"/>
                    <a:pt x="2733" y="2504"/>
                  </a:cubicBezTo>
                  <a:cubicBezTo>
                    <a:pt x="2733" y="2504"/>
                    <a:pt x="2780" y="2510"/>
                    <a:pt x="2842" y="2510"/>
                  </a:cubicBezTo>
                  <a:cubicBezTo>
                    <a:pt x="2950" y="2510"/>
                    <a:pt x="3100" y="2490"/>
                    <a:pt x="3107" y="2383"/>
                  </a:cubicBezTo>
                  <a:cubicBezTo>
                    <a:pt x="3107" y="2274"/>
                    <a:pt x="3131" y="811"/>
                    <a:pt x="2878" y="461"/>
                  </a:cubicBezTo>
                  <a:cubicBezTo>
                    <a:pt x="2757" y="268"/>
                    <a:pt x="2551" y="147"/>
                    <a:pt x="2322" y="135"/>
                  </a:cubicBezTo>
                  <a:cubicBezTo>
                    <a:pt x="2322" y="135"/>
                    <a:pt x="2163" y="1"/>
                    <a:pt x="1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1546977" y="3701870"/>
              <a:ext cx="57455" cy="53291"/>
            </a:xfrm>
            <a:custGeom>
              <a:avLst/>
              <a:gdLst/>
              <a:ahLst/>
              <a:cxnLst/>
              <a:rect l="l" t="t" r="r" b="b"/>
              <a:pathLst>
                <a:path w="1711" h="1587" extrusionOk="0">
                  <a:moveTo>
                    <a:pt x="1190" y="0"/>
                  </a:moveTo>
                  <a:cubicBezTo>
                    <a:pt x="1106" y="145"/>
                    <a:pt x="1009" y="290"/>
                    <a:pt x="888" y="411"/>
                  </a:cubicBezTo>
                  <a:cubicBezTo>
                    <a:pt x="791" y="496"/>
                    <a:pt x="671" y="544"/>
                    <a:pt x="538" y="556"/>
                  </a:cubicBezTo>
                  <a:cubicBezTo>
                    <a:pt x="393" y="617"/>
                    <a:pt x="260" y="713"/>
                    <a:pt x="175" y="846"/>
                  </a:cubicBezTo>
                  <a:cubicBezTo>
                    <a:pt x="130" y="891"/>
                    <a:pt x="152" y="916"/>
                    <a:pt x="206" y="916"/>
                  </a:cubicBezTo>
                  <a:cubicBezTo>
                    <a:pt x="224" y="916"/>
                    <a:pt x="247" y="913"/>
                    <a:pt x="272" y="907"/>
                  </a:cubicBezTo>
                  <a:cubicBezTo>
                    <a:pt x="381" y="883"/>
                    <a:pt x="526" y="798"/>
                    <a:pt x="562" y="798"/>
                  </a:cubicBezTo>
                  <a:cubicBezTo>
                    <a:pt x="610" y="798"/>
                    <a:pt x="610" y="859"/>
                    <a:pt x="562" y="955"/>
                  </a:cubicBezTo>
                  <a:cubicBezTo>
                    <a:pt x="501" y="1076"/>
                    <a:pt x="417" y="1185"/>
                    <a:pt x="320" y="1269"/>
                  </a:cubicBezTo>
                  <a:cubicBezTo>
                    <a:pt x="248" y="1330"/>
                    <a:pt x="54" y="1439"/>
                    <a:pt x="18" y="1511"/>
                  </a:cubicBezTo>
                  <a:cubicBezTo>
                    <a:pt x="0" y="1555"/>
                    <a:pt x="8" y="1586"/>
                    <a:pt x="55" y="1586"/>
                  </a:cubicBezTo>
                  <a:cubicBezTo>
                    <a:pt x="73" y="1586"/>
                    <a:pt x="97" y="1582"/>
                    <a:pt x="127" y="1572"/>
                  </a:cubicBezTo>
                  <a:cubicBezTo>
                    <a:pt x="248" y="1511"/>
                    <a:pt x="368" y="1451"/>
                    <a:pt x="477" y="1378"/>
                  </a:cubicBezTo>
                  <a:cubicBezTo>
                    <a:pt x="526" y="1354"/>
                    <a:pt x="574" y="1318"/>
                    <a:pt x="610" y="1282"/>
                  </a:cubicBezTo>
                  <a:cubicBezTo>
                    <a:pt x="681" y="1299"/>
                    <a:pt x="758" y="1310"/>
                    <a:pt x="832" y="1310"/>
                  </a:cubicBezTo>
                  <a:cubicBezTo>
                    <a:pt x="860" y="1310"/>
                    <a:pt x="886" y="1309"/>
                    <a:pt x="912" y="1306"/>
                  </a:cubicBezTo>
                  <a:cubicBezTo>
                    <a:pt x="973" y="1294"/>
                    <a:pt x="1009" y="1282"/>
                    <a:pt x="1057" y="1245"/>
                  </a:cubicBezTo>
                  <a:cubicBezTo>
                    <a:pt x="1069" y="1245"/>
                    <a:pt x="1094" y="1245"/>
                    <a:pt x="1106" y="1233"/>
                  </a:cubicBezTo>
                  <a:cubicBezTo>
                    <a:pt x="1190" y="1197"/>
                    <a:pt x="1251" y="871"/>
                    <a:pt x="1299" y="786"/>
                  </a:cubicBezTo>
                  <a:cubicBezTo>
                    <a:pt x="1420" y="629"/>
                    <a:pt x="1565" y="496"/>
                    <a:pt x="1710" y="363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1582069" y="3515563"/>
              <a:ext cx="143722" cy="205812"/>
            </a:xfrm>
            <a:custGeom>
              <a:avLst/>
              <a:gdLst/>
              <a:ahLst/>
              <a:cxnLst/>
              <a:rect l="l" t="t" r="r" b="b"/>
              <a:pathLst>
                <a:path w="4280" h="6129" extrusionOk="0">
                  <a:moveTo>
                    <a:pt x="2623" y="0"/>
                  </a:moveTo>
                  <a:lnTo>
                    <a:pt x="2454" y="544"/>
                  </a:lnTo>
                  <a:cubicBezTo>
                    <a:pt x="2514" y="569"/>
                    <a:pt x="2575" y="617"/>
                    <a:pt x="2599" y="689"/>
                  </a:cubicBezTo>
                  <a:cubicBezTo>
                    <a:pt x="2587" y="1415"/>
                    <a:pt x="2406" y="2116"/>
                    <a:pt x="2067" y="2756"/>
                  </a:cubicBezTo>
                  <a:cubicBezTo>
                    <a:pt x="2055" y="2780"/>
                    <a:pt x="2031" y="2805"/>
                    <a:pt x="2007" y="2841"/>
                  </a:cubicBezTo>
                  <a:cubicBezTo>
                    <a:pt x="1149" y="4086"/>
                    <a:pt x="0" y="5693"/>
                    <a:pt x="0" y="5693"/>
                  </a:cubicBezTo>
                  <a:lnTo>
                    <a:pt x="484" y="6129"/>
                  </a:lnTo>
                  <a:cubicBezTo>
                    <a:pt x="484" y="6129"/>
                    <a:pt x="1233" y="5464"/>
                    <a:pt x="1874" y="4871"/>
                  </a:cubicBezTo>
                  <a:cubicBezTo>
                    <a:pt x="2454" y="4340"/>
                    <a:pt x="3360" y="2998"/>
                    <a:pt x="3518" y="2756"/>
                  </a:cubicBezTo>
                  <a:lnTo>
                    <a:pt x="3530" y="2732"/>
                  </a:lnTo>
                  <a:lnTo>
                    <a:pt x="3542" y="2708"/>
                  </a:lnTo>
                  <a:cubicBezTo>
                    <a:pt x="4086" y="1874"/>
                    <a:pt x="4279" y="544"/>
                    <a:pt x="4279" y="544"/>
                  </a:cubicBezTo>
                  <a:lnTo>
                    <a:pt x="3578" y="73"/>
                  </a:lnTo>
                  <a:lnTo>
                    <a:pt x="3227" y="242"/>
                  </a:lnTo>
                  <a:cubicBezTo>
                    <a:pt x="2998" y="146"/>
                    <a:pt x="2623" y="0"/>
                    <a:pt x="2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1522396" y="3534234"/>
              <a:ext cx="52788" cy="14507"/>
            </a:xfrm>
            <a:custGeom>
              <a:avLst/>
              <a:gdLst/>
              <a:ahLst/>
              <a:cxnLst/>
              <a:rect l="l" t="t" r="r" b="b"/>
              <a:pathLst>
                <a:path w="1572" h="432" extrusionOk="0">
                  <a:moveTo>
                    <a:pt x="1" y="0"/>
                  </a:moveTo>
                  <a:cubicBezTo>
                    <a:pt x="315" y="0"/>
                    <a:pt x="436" y="121"/>
                    <a:pt x="702" y="121"/>
                  </a:cubicBezTo>
                  <a:cubicBezTo>
                    <a:pt x="738" y="121"/>
                    <a:pt x="774" y="133"/>
                    <a:pt x="798" y="158"/>
                  </a:cubicBezTo>
                  <a:lnTo>
                    <a:pt x="871" y="206"/>
                  </a:lnTo>
                  <a:cubicBezTo>
                    <a:pt x="895" y="230"/>
                    <a:pt x="919" y="266"/>
                    <a:pt x="943" y="278"/>
                  </a:cubicBezTo>
                  <a:cubicBezTo>
                    <a:pt x="992" y="339"/>
                    <a:pt x="1040" y="375"/>
                    <a:pt x="1076" y="375"/>
                  </a:cubicBezTo>
                  <a:cubicBezTo>
                    <a:pt x="1083" y="378"/>
                    <a:pt x="1090" y="380"/>
                    <a:pt x="1098" y="380"/>
                  </a:cubicBezTo>
                  <a:cubicBezTo>
                    <a:pt x="1119" y="380"/>
                    <a:pt x="1143" y="369"/>
                    <a:pt x="1161" y="351"/>
                  </a:cubicBezTo>
                  <a:cubicBezTo>
                    <a:pt x="1161" y="351"/>
                    <a:pt x="1161" y="339"/>
                    <a:pt x="1161" y="327"/>
                  </a:cubicBezTo>
                  <a:cubicBezTo>
                    <a:pt x="1209" y="375"/>
                    <a:pt x="1245" y="411"/>
                    <a:pt x="1282" y="411"/>
                  </a:cubicBezTo>
                  <a:cubicBezTo>
                    <a:pt x="1289" y="415"/>
                    <a:pt x="1297" y="416"/>
                    <a:pt x="1305" y="416"/>
                  </a:cubicBezTo>
                  <a:cubicBezTo>
                    <a:pt x="1325" y="416"/>
                    <a:pt x="1346" y="408"/>
                    <a:pt x="1354" y="399"/>
                  </a:cubicBezTo>
                  <a:cubicBezTo>
                    <a:pt x="1378" y="411"/>
                    <a:pt x="1403" y="424"/>
                    <a:pt x="1427" y="424"/>
                  </a:cubicBezTo>
                  <a:cubicBezTo>
                    <a:pt x="1437" y="429"/>
                    <a:pt x="1447" y="431"/>
                    <a:pt x="1458" y="431"/>
                  </a:cubicBezTo>
                  <a:cubicBezTo>
                    <a:pt x="1473" y="431"/>
                    <a:pt x="1490" y="426"/>
                    <a:pt x="1511" y="411"/>
                  </a:cubicBezTo>
                  <a:cubicBezTo>
                    <a:pt x="1511" y="411"/>
                    <a:pt x="1523" y="387"/>
                    <a:pt x="1499" y="375"/>
                  </a:cubicBezTo>
                  <a:lnTo>
                    <a:pt x="1463" y="327"/>
                  </a:lnTo>
                  <a:lnTo>
                    <a:pt x="1475" y="327"/>
                  </a:lnTo>
                  <a:cubicBezTo>
                    <a:pt x="1511" y="327"/>
                    <a:pt x="1536" y="315"/>
                    <a:pt x="1560" y="303"/>
                  </a:cubicBezTo>
                  <a:cubicBezTo>
                    <a:pt x="1560" y="303"/>
                    <a:pt x="1572" y="278"/>
                    <a:pt x="1560" y="266"/>
                  </a:cubicBezTo>
                  <a:cubicBezTo>
                    <a:pt x="1536" y="254"/>
                    <a:pt x="1463" y="158"/>
                    <a:pt x="1403" y="85"/>
                  </a:cubicBezTo>
                  <a:cubicBezTo>
                    <a:pt x="1391" y="73"/>
                    <a:pt x="1366" y="49"/>
                    <a:pt x="1354" y="25"/>
                  </a:cubicBezTo>
                  <a:lnTo>
                    <a:pt x="1354" y="13"/>
                  </a:lnTo>
                  <a:cubicBezTo>
                    <a:pt x="1378" y="13"/>
                    <a:pt x="1415" y="13"/>
                    <a:pt x="1439" y="0"/>
                  </a:cubicBezTo>
                  <a:close/>
                </a:path>
              </a:pathLst>
            </a:custGeom>
            <a:solidFill>
              <a:srgbClr val="5FB0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1519978" y="3527551"/>
              <a:ext cx="52788" cy="21189"/>
            </a:xfrm>
            <a:custGeom>
              <a:avLst/>
              <a:gdLst/>
              <a:ahLst/>
              <a:cxnLst/>
              <a:rect l="l" t="t" r="r" b="b"/>
              <a:pathLst>
                <a:path w="1572" h="631" extrusionOk="0">
                  <a:moveTo>
                    <a:pt x="806" y="1"/>
                  </a:moveTo>
                  <a:cubicBezTo>
                    <a:pt x="411" y="1"/>
                    <a:pt x="0" y="199"/>
                    <a:pt x="0" y="199"/>
                  </a:cubicBezTo>
                  <a:cubicBezTo>
                    <a:pt x="314" y="199"/>
                    <a:pt x="435" y="320"/>
                    <a:pt x="701" y="320"/>
                  </a:cubicBezTo>
                  <a:cubicBezTo>
                    <a:pt x="737" y="320"/>
                    <a:pt x="774" y="332"/>
                    <a:pt x="798" y="357"/>
                  </a:cubicBezTo>
                  <a:lnTo>
                    <a:pt x="870" y="405"/>
                  </a:lnTo>
                  <a:lnTo>
                    <a:pt x="943" y="477"/>
                  </a:lnTo>
                  <a:cubicBezTo>
                    <a:pt x="967" y="526"/>
                    <a:pt x="1015" y="562"/>
                    <a:pt x="1076" y="574"/>
                  </a:cubicBezTo>
                  <a:cubicBezTo>
                    <a:pt x="1082" y="577"/>
                    <a:pt x="1090" y="579"/>
                    <a:pt x="1097" y="579"/>
                  </a:cubicBezTo>
                  <a:cubicBezTo>
                    <a:pt x="1118" y="579"/>
                    <a:pt x="1143" y="568"/>
                    <a:pt x="1160" y="550"/>
                  </a:cubicBezTo>
                  <a:cubicBezTo>
                    <a:pt x="1160" y="550"/>
                    <a:pt x="1160" y="538"/>
                    <a:pt x="1160" y="526"/>
                  </a:cubicBezTo>
                  <a:cubicBezTo>
                    <a:pt x="1209" y="574"/>
                    <a:pt x="1245" y="610"/>
                    <a:pt x="1281" y="610"/>
                  </a:cubicBezTo>
                  <a:cubicBezTo>
                    <a:pt x="1288" y="614"/>
                    <a:pt x="1296" y="615"/>
                    <a:pt x="1305" y="615"/>
                  </a:cubicBezTo>
                  <a:cubicBezTo>
                    <a:pt x="1325" y="615"/>
                    <a:pt x="1345" y="607"/>
                    <a:pt x="1354" y="598"/>
                  </a:cubicBezTo>
                  <a:cubicBezTo>
                    <a:pt x="1378" y="610"/>
                    <a:pt x="1402" y="623"/>
                    <a:pt x="1426" y="623"/>
                  </a:cubicBezTo>
                  <a:cubicBezTo>
                    <a:pt x="1436" y="628"/>
                    <a:pt x="1446" y="630"/>
                    <a:pt x="1457" y="630"/>
                  </a:cubicBezTo>
                  <a:cubicBezTo>
                    <a:pt x="1473" y="630"/>
                    <a:pt x="1490" y="625"/>
                    <a:pt x="1511" y="610"/>
                  </a:cubicBezTo>
                  <a:cubicBezTo>
                    <a:pt x="1511" y="610"/>
                    <a:pt x="1511" y="574"/>
                    <a:pt x="1511" y="574"/>
                  </a:cubicBezTo>
                  <a:cubicBezTo>
                    <a:pt x="1499" y="562"/>
                    <a:pt x="1487" y="550"/>
                    <a:pt x="1463" y="526"/>
                  </a:cubicBezTo>
                  <a:lnTo>
                    <a:pt x="1487" y="526"/>
                  </a:lnTo>
                  <a:cubicBezTo>
                    <a:pt x="1511" y="526"/>
                    <a:pt x="1535" y="514"/>
                    <a:pt x="1559" y="502"/>
                  </a:cubicBezTo>
                  <a:cubicBezTo>
                    <a:pt x="1559" y="502"/>
                    <a:pt x="1571" y="477"/>
                    <a:pt x="1559" y="465"/>
                  </a:cubicBezTo>
                  <a:cubicBezTo>
                    <a:pt x="1535" y="453"/>
                    <a:pt x="1463" y="357"/>
                    <a:pt x="1402" y="296"/>
                  </a:cubicBezTo>
                  <a:lnTo>
                    <a:pt x="1354" y="224"/>
                  </a:lnTo>
                  <a:cubicBezTo>
                    <a:pt x="1378" y="212"/>
                    <a:pt x="1414" y="212"/>
                    <a:pt x="1438" y="199"/>
                  </a:cubicBezTo>
                  <a:cubicBezTo>
                    <a:pt x="1475" y="187"/>
                    <a:pt x="1511" y="115"/>
                    <a:pt x="1390" y="115"/>
                  </a:cubicBezTo>
                  <a:cubicBezTo>
                    <a:pt x="1317" y="115"/>
                    <a:pt x="1257" y="103"/>
                    <a:pt x="1197" y="91"/>
                  </a:cubicBezTo>
                  <a:cubicBezTo>
                    <a:pt x="1081" y="25"/>
                    <a:pt x="944" y="1"/>
                    <a:pt x="806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1560544" y="3530171"/>
              <a:ext cx="10578" cy="4500"/>
            </a:xfrm>
            <a:custGeom>
              <a:avLst/>
              <a:gdLst/>
              <a:ahLst/>
              <a:cxnLst/>
              <a:rect l="l" t="t" r="r" b="b"/>
              <a:pathLst>
                <a:path w="315" h="134" extrusionOk="0">
                  <a:moveTo>
                    <a:pt x="242" y="109"/>
                  </a:moveTo>
                  <a:cubicBezTo>
                    <a:pt x="206" y="121"/>
                    <a:pt x="182" y="121"/>
                    <a:pt x="146" y="134"/>
                  </a:cubicBezTo>
                  <a:cubicBezTo>
                    <a:pt x="97" y="85"/>
                    <a:pt x="49" y="49"/>
                    <a:pt x="1" y="1"/>
                  </a:cubicBezTo>
                  <a:cubicBezTo>
                    <a:pt x="61" y="13"/>
                    <a:pt x="122" y="25"/>
                    <a:pt x="182" y="25"/>
                  </a:cubicBezTo>
                  <a:cubicBezTo>
                    <a:pt x="315" y="25"/>
                    <a:pt x="279" y="97"/>
                    <a:pt x="242" y="109"/>
                  </a:cubicBez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2208356" y="4563157"/>
              <a:ext cx="166422" cy="17495"/>
            </a:xfrm>
            <a:custGeom>
              <a:avLst/>
              <a:gdLst/>
              <a:ahLst/>
              <a:cxnLst/>
              <a:rect l="l" t="t" r="r" b="b"/>
              <a:pathLst>
                <a:path w="4956" h="521" extrusionOk="0">
                  <a:moveTo>
                    <a:pt x="1318" y="1"/>
                  </a:moveTo>
                  <a:cubicBezTo>
                    <a:pt x="532" y="49"/>
                    <a:pt x="0" y="146"/>
                    <a:pt x="0" y="242"/>
                  </a:cubicBezTo>
                  <a:cubicBezTo>
                    <a:pt x="0" y="400"/>
                    <a:pt x="1112" y="520"/>
                    <a:pt x="2478" y="520"/>
                  </a:cubicBezTo>
                  <a:cubicBezTo>
                    <a:pt x="3856" y="520"/>
                    <a:pt x="4956" y="400"/>
                    <a:pt x="4956" y="242"/>
                  </a:cubicBezTo>
                  <a:cubicBezTo>
                    <a:pt x="4956" y="134"/>
                    <a:pt x="4364" y="37"/>
                    <a:pt x="3493" y="1"/>
                  </a:cubicBezTo>
                  <a:lnTo>
                    <a:pt x="3457" y="158"/>
                  </a:lnTo>
                  <a:cubicBezTo>
                    <a:pt x="3433" y="218"/>
                    <a:pt x="3385" y="255"/>
                    <a:pt x="3312" y="267"/>
                  </a:cubicBezTo>
                  <a:lnTo>
                    <a:pt x="1487" y="267"/>
                  </a:lnTo>
                  <a:cubicBezTo>
                    <a:pt x="1427" y="255"/>
                    <a:pt x="1366" y="218"/>
                    <a:pt x="1354" y="158"/>
                  </a:cubicBez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2149489" y="4384909"/>
              <a:ext cx="125052" cy="75992"/>
            </a:xfrm>
            <a:custGeom>
              <a:avLst/>
              <a:gdLst/>
              <a:ahLst/>
              <a:cxnLst/>
              <a:rect l="l" t="t" r="r" b="b"/>
              <a:pathLst>
                <a:path w="3724" h="2263" extrusionOk="0">
                  <a:moveTo>
                    <a:pt x="979" y="1"/>
                  </a:moveTo>
                  <a:cubicBezTo>
                    <a:pt x="105" y="1"/>
                    <a:pt x="1" y="1018"/>
                    <a:pt x="1" y="1018"/>
                  </a:cubicBezTo>
                  <a:cubicBezTo>
                    <a:pt x="1" y="1018"/>
                    <a:pt x="409" y="769"/>
                    <a:pt x="1053" y="769"/>
                  </a:cubicBezTo>
                  <a:cubicBezTo>
                    <a:pt x="1328" y="769"/>
                    <a:pt x="1647" y="815"/>
                    <a:pt x="1995" y="945"/>
                  </a:cubicBezTo>
                  <a:cubicBezTo>
                    <a:pt x="3155" y="1380"/>
                    <a:pt x="3240" y="2263"/>
                    <a:pt x="3240" y="2263"/>
                  </a:cubicBezTo>
                  <a:lnTo>
                    <a:pt x="3651" y="2251"/>
                  </a:lnTo>
                  <a:cubicBezTo>
                    <a:pt x="3675" y="2178"/>
                    <a:pt x="3675" y="2118"/>
                    <a:pt x="3687" y="2057"/>
                  </a:cubicBezTo>
                  <a:cubicBezTo>
                    <a:pt x="3723" y="1513"/>
                    <a:pt x="3385" y="1465"/>
                    <a:pt x="3385" y="1465"/>
                  </a:cubicBezTo>
                  <a:cubicBezTo>
                    <a:pt x="3385" y="1465"/>
                    <a:pt x="3445" y="824"/>
                    <a:pt x="3083" y="510"/>
                  </a:cubicBezTo>
                  <a:cubicBezTo>
                    <a:pt x="2965" y="405"/>
                    <a:pt x="2841" y="367"/>
                    <a:pt x="2724" y="367"/>
                  </a:cubicBezTo>
                  <a:cubicBezTo>
                    <a:pt x="2410" y="367"/>
                    <a:pt x="2140" y="643"/>
                    <a:pt x="2140" y="643"/>
                  </a:cubicBezTo>
                  <a:cubicBezTo>
                    <a:pt x="2140" y="643"/>
                    <a:pt x="1959" y="51"/>
                    <a:pt x="1040" y="3"/>
                  </a:cubicBezTo>
                  <a:cubicBezTo>
                    <a:pt x="1019" y="1"/>
                    <a:pt x="999" y="1"/>
                    <a:pt x="979" y="1"/>
                  </a:cubicBezTo>
                  <a:close/>
                </a:path>
              </a:pathLst>
            </a:custGeom>
            <a:solidFill>
              <a:srgbClr val="61C5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2149489" y="4383364"/>
              <a:ext cx="125052" cy="77536"/>
            </a:xfrm>
            <a:custGeom>
              <a:avLst/>
              <a:gdLst/>
              <a:ahLst/>
              <a:cxnLst/>
              <a:rect l="l" t="t" r="r" b="b"/>
              <a:pathLst>
                <a:path w="3724" h="2309" extrusionOk="0">
                  <a:moveTo>
                    <a:pt x="3240" y="2309"/>
                  </a:moveTo>
                  <a:cubicBezTo>
                    <a:pt x="3240" y="2309"/>
                    <a:pt x="3155" y="1426"/>
                    <a:pt x="1995" y="991"/>
                  </a:cubicBezTo>
                  <a:cubicBezTo>
                    <a:pt x="835" y="556"/>
                    <a:pt x="1" y="1064"/>
                    <a:pt x="1" y="1064"/>
                  </a:cubicBezTo>
                  <a:cubicBezTo>
                    <a:pt x="1" y="1064"/>
                    <a:pt x="109" y="0"/>
                    <a:pt x="1040" y="49"/>
                  </a:cubicBezTo>
                  <a:cubicBezTo>
                    <a:pt x="1959" y="97"/>
                    <a:pt x="2140" y="689"/>
                    <a:pt x="2140" y="689"/>
                  </a:cubicBezTo>
                  <a:cubicBezTo>
                    <a:pt x="2140" y="689"/>
                    <a:pt x="2648" y="169"/>
                    <a:pt x="3083" y="556"/>
                  </a:cubicBezTo>
                  <a:cubicBezTo>
                    <a:pt x="3445" y="870"/>
                    <a:pt x="3385" y="1511"/>
                    <a:pt x="3385" y="1511"/>
                  </a:cubicBezTo>
                  <a:cubicBezTo>
                    <a:pt x="3385" y="1511"/>
                    <a:pt x="3723" y="1559"/>
                    <a:pt x="3687" y="2103"/>
                  </a:cubicBezTo>
                  <a:cubicBezTo>
                    <a:pt x="3675" y="2164"/>
                    <a:pt x="3675" y="2224"/>
                    <a:pt x="3651" y="22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2232300" y="4324094"/>
              <a:ext cx="49967" cy="136402"/>
            </a:xfrm>
            <a:custGeom>
              <a:avLst/>
              <a:gdLst/>
              <a:ahLst/>
              <a:cxnLst/>
              <a:rect l="l" t="t" r="r" b="b"/>
              <a:pathLst>
                <a:path w="1488" h="4062" extrusionOk="0">
                  <a:moveTo>
                    <a:pt x="49" y="1"/>
                  </a:moveTo>
                  <a:lnTo>
                    <a:pt x="0" y="49"/>
                  </a:lnTo>
                  <a:cubicBezTo>
                    <a:pt x="25" y="61"/>
                    <a:pt x="1415" y="1294"/>
                    <a:pt x="1427" y="4062"/>
                  </a:cubicBezTo>
                  <a:lnTo>
                    <a:pt x="1487" y="4062"/>
                  </a:lnTo>
                  <a:cubicBezTo>
                    <a:pt x="1475" y="1258"/>
                    <a:pt x="61" y="13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2213830" y="4310728"/>
              <a:ext cx="21323" cy="16085"/>
            </a:xfrm>
            <a:custGeom>
              <a:avLst/>
              <a:gdLst/>
              <a:ahLst/>
              <a:cxnLst/>
              <a:rect l="l" t="t" r="r" b="b"/>
              <a:pathLst>
                <a:path w="635" h="479" extrusionOk="0">
                  <a:moveTo>
                    <a:pt x="301" y="1"/>
                  </a:moveTo>
                  <a:cubicBezTo>
                    <a:pt x="131" y="1"/>
                    <a:pt x="1" y="238"/>
                    <a:pt x="176" y="374"/>
                  </a:cubicBezTo>
                  <a:cubicBezTo>
                    <a:pt x="282" y="442"/>
                    <a:pt x="410" y="478"/>
                    <a:pt x="538" y="478"/>
                  </a:cubicBezTo>
                  <a:cubicBezTo>
                    <a:pt x="570" y="478"/>
                    <a:pt x="603" y="476"/>
                    <a:pt x="635" y="471"/>
                  </a:cubicBezTo>
                  <a:cubicBezTo>
                    <a:pt x="623" y="314"/>
                    <a:pt x="538" y="157"/>
                    <a:pt x="430" y="48"/>
                  </a:cubicBezTo>
                  <a:cubicBezTo>
                    <a:pt x="387" y="15"/>
                    <a:pt x="343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2218296" y="4330508"/>
              <a:ext cx="20920" cy="16387"/>
            </a:xfrm>
            <a:custGeom>
              <a:avLst/>
              <a:gdLst/>
              <a:ahLst/>
              <a:cxnLst/>
              <a:rect l="l" t="t" r="r" b="b"/>
              <a:pathLst>
                <a:path w="623" h="488" extrusionOk="0">
                  <a:moveTo>
                    <a:pt x="561" y="1"/>
                  </a:moveTo>
                  <a:cubicBezTo>
                    <a:pt x="415" y="1"/>
                    <a:pt x="280" y="39"/>
                    <a:pt x="164" y="124"/>
                  </a:cubicBezTo>
                  <a:cubicBezTo>
                    <a:pt x="0" y="268"/>
                    <a:pt x="134" y="488"/>
                    <a:pt x="299" y="488"/>
                  </a:cubicBezTo>
                  <a:cubicBezTo>
                    <a:pt x="342" y="488"/>
                    <a:pt x="387" y="473"/>
                    <a:pt x="429" y="438"/>
                  </a:cubicBezTo>
                  <a:cubicBezTo>
                    <a:pt x="538" y="317"/>
                    <a:pt x="599" y="160"/>
                    <a:pt x="623" y="3"/>
                  </a:cubicBezTo>
                  <a:cubicBezTo>
                    <a:pt x="602" y="1"/>
                    <a:pt x="581" y="1"/>
                    <a:pt x="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2238781" y="4314993"/>
              <a:ext cx="21424" cy="15883"/>
            </a:xfrm>
            <a:custGeom>
              <a:avLst/>
              <a:gdLst/>
              <a:ahLst/>
              <a:cxnLst/>
              <a:rect l="l" t="t" r="r" b="b"/>
              <a:pathLst>
                <a:path w="638" h="473" extrusionOk="0">
                  <a:moveTo>
                    <a:pt x="339" y="0"/>
                  </a:moveTo>
                  <a:cubicBezTo>
                    <a:pt x="300" y="0"/>
                    <a:pt x="259" y="13"/>
                    <a:pt x="218" y="42"/>
                  </a:cubicBezTo>
                  <a:cubicBezTo>
                    <a:pt x="97" y="163"/>
                    <a:pt x="25" y="308"/>
                    <a:pt x="1" y="465"/>
                  </a:cubicBezTo>
                  <a:cubicBezTo>
                    <a:pt x="34" y="470"/>
                    <a:pt x="67" y="472"/>
                    <a:pt x="100" y="472"/>
                  </a:cubicBezTo>
                  <a:cubicBezTo>
                    <a:pt x="227" y="472"/>
                    <a:pt x="355" y="438"/>
                    <a:pt x="460" y="380"/>
                  </a:cubicBezTo>
                  <a:cubicBezTo>
                    <a:pt x="637" y="242"/>
                    <a:pt x="510" y="0"/>
                    <a:pt x="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2231192" y="4348944"/>
              <a:ext cx="21827" cy="15514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530" y="1"/>
                  </a:moveTo>
                  <a:cubicBezTo>
                    <a:pt x="410" y="1"/>
                    <a:pt x="287" y="28"/>
                    <a:pt x="178" y="82"/>
                  </a:cubicBezTo>
                  <a:cubicBezTo>
                    <a:pt x="0" y="211"/>
                    <a:pt x="114" y="461"/>
                    <a:pt x="287" y="461"/>
                  </a:cubicBezTo>
                  <a:cubicBezTo>
                    <a:pt x="325" y="461"/>
                    <a:pt x="367" y="449"/>
                    <a:pt x="408" y="421"/>
                  </a:cubicBezTo>
                  <a:cubicBezTo>
                    <a:pt x="529" y="312"/>
                    <a:pt x="614" y="167"/>
                    <a:pt x="650" y="10"/>
                  </a:cubicBezTo>
                  <a:cubicBezTo>
                    <a:pt x="611" y="4"/>
                    <a:pt x="571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2252583" y="4334873"/>
              <a:ext cx="23607" cy="15514"/>
            </a:xfrm>
            <a:custGeom>
              <a:avLst/>
              <a:gdLst/>
              <a:ahLst/>
              <a:cxnLst/>
              <a:rect l="l" t="t" r="r" b="b"/>
              <a:pathLst>
                <a:path w="703" h="462" extrusionOk="0">
                  <a:moveTo>
                    <a:pt x="399" y="1"/>
                  </a:moveTo>
                  <a:cubicBezTo>
                    <a:pt x="361" y="1"/>
                    <a:pt x="320" y="13"/>
                    <a:pt x="279" y="42"/>
                  </a:cubicBezTo>
                  <a:cubicBezTo>
                    <a:pt x="146" y="139"/>
                    <a:pt x="49" y="284"/>
                    <a:pt x="1" y="441"/>
                  </a:cubicBezTo>
                  <a:cubicBezTo>
                    <a:pt x="60" y="455"/>
                    <a:pt x="120" y="461"/>
                    <a:pt x="181" y="461"/>
                  </a:cubicBezTo>
                  <a:cubicBezTo>
                    <a:pt x="281" y="461"/>
                    <a:pt x="381" y="443"/>
                    <a:pt x="472" y="405"/>
                  </a:cubicBezTo>
                  <a:cubicBezTo>
                    <a:pt x="703" y="294"/>
                    <a:pt x="584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2281395" y="4273756"/>
              <a:ext cx="60511" cy="186738"/>
            </a:xfrm>
            <a:custGeom>
              <a:avLst/>
              <a:gdLst/>
              <a:ahLst/>
              <a:cxnLst/>
              <a:rect l="l" t="t" r="r" b="b"/>
              <a:pathLst>
                <a:path w="1802" h="5561" extrusionOk="0">
                  <a:moveTo>
                    <a:pt x="1741" y="1"/>
                  </a:moveTo>
                  <a:cubicBezTo>
                    <a:pt x="1729" y="13"/>
                    <a:pt x="1" y="1850"/>
                    <a:pt x="327" y="5561"/>
                  </a:cubicBezTo>
                  <a:lnTo>
                    <a:pt x="412" y="5561"/>
                  </a:lnTo>
                  <a:cubicBezTo>
                    <a:pt x="98" y="1886"/>
                    <a:pt x="1790" y="73"/>
                    <a:pt x="1802" y="61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2338651" y="4254782"/>
              <a:ext cx="27233" cy="22667"/>
            </a:xfrm>
            <a:custGeom>
              <a:avLst/>
              <a:gdLst/>
              <a:ahLst/>
              <a:cxnLst/>
              <a:rect l="l" t="t" r="r" b="b"/>
              <a:pathLst>
                <a:path w="811" h="675" extrusionOk="0">
                  <a:moveTo>
                    <a:pt x="418" y="1"/>
                  </a:moveTo>
                  <a:cubicBezTo>
                    <a:pt x="356" y="1"/>
                    <a:pt x="290" y="25"/>
                    <a:pt x="230" y="82"/>
                  </a:cubicBezTo>
                  <a:cubicBezTo>
                    <a:pt x="85" y="239"/>
                    <a:pt x="12" y="457"/>
                    <a:pt x="0" y="675"/>
                  </a:cubicBezTo>
                  <a:cubicBezTo>
                    <a:pt x="218" y="675"/>
                    <a:pt x="435" y="602"/>
                    <a:pt x="604" y="469"/>
                  </a:cubicBezTo>
                  <a:cubicBezTo>
                    <a:pt x="810" y="282"/>
                    <a:pt x="632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2334185" y="4282285"/>
              <a:ext cx="29013" cy="20920"/>
            </a:xfrm>
            <a:custGeom>
              <a:avLst/>
              <a:gdLst/>
              <a:ahLst/>
              <a:cxnLst/>
              <a:rect l="l" t="t" r="r" b="b"/>
              <a:pathLst>
                <a:path w="864" h="623" extrusionOk="0">
                  <a:moveTo>
                    <a:pt x="147" y="1"/>
                  </a:moveTo>
                  <a:cubicBezTo>
                    <a:pt x="98" y="1"/>
                    <a:pt x="49" y="5"/>
                    <a:pt x="0" y="13"/>
                  </a:cubicBezTo>
                  <a:cubicBezTo>
                    <a:pt x="36" y="230"/>
                    <a:pt x="145" y="424"/>
                    <a:pt x="302" y="569"/>
                  </a:cubicBezTo>
                  <a:cubicBezTo>
                    <a:pt x="355" y="606"/>
                    <a:pt x="410" y="622"/>
                    <a:pt x="461" y="622"/>
                  </a:cubicBezTo>
                  <a:cubicBezTo>
                    <a:pt x="691" y="622"/>
                    <a:pt x="864" y="299"/>
                    <a:pt x="617" y="121"/>
                  </a:cubicBezTo>
                  <a:cubicBezTo>
                    <a:pt x="476" y="47"/>
                    <a:pt x="314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2304667" y="4263715"/>
              <a:ext cx="29953" cy="20215"/>
            </a:xfrm>
            <a:custGeom>
              <a:avLst/>
              <a:gdLst/>
              <a:ahLst/>
              <a:cxnLst/>
              <a:rect l="l" t="t" r="r" b="b"/>
              <a:pathLst>
                <a:path w="892" h="602" extrusionOk="0">
                  <a:moveTo>
                    <a:pt x="395" y="0"/>
                  </a:moveTo>
                  <a:cubicBezTo>
                    <a:pt x="159" y="0"/>
                    <a:pt x="0" y="354"/>
                    <a:pt x="263" y="505"/>
                  </a:cubicBezTo>
                  <a:cubicBezTo>
                    <a:pt x="392" y="570"/>
                    <a:pt x="537" y="602"/>
                    <a:pt x="680" y="602"/>
                  </a:cubicBezTo>
                  <a:cubicBezTo>
                    <a:pt x="752" y="602"/>
                    <a:pt x="823" y="594"/>
                    <a:pt x="891" y="578"/>
                  </a:cubicBezTo>
                  <a:cubicBezTo>
                    <a:pt x="891" y="578"/>
                    <a:pt x="795" y="191"/>
                    <a:pt x="541" y="46"/>
                  </a:cubicBezTo>
                  <a:cubicBezTo>
                    <a:pt x="491" y="14"/>
                    <a:pt x="441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2317931" y="4308210"/>
              <a:ext cx="30121" cy="19980"/>
            </a:xfrm>
            <a:custGeom>
              <a:avLst/>
              <a:gdLst/>
              <a:ahLst/>
              <a:cxnLst/>
              <a:rect l="l" t="t" r="r" b="b"/>
              <a:pathLst>
                <a:path w="897" h="595" extrusionOk="0">
                  <a:moveTo>
                    <a:pt x="262" y="1"/>
                  </a:moveTo>
                  <a:cubicBezTo>
                    <a:pt x="174" y="1"/>
                    <a:pt x="86" y="13"/>
                    <a:pt x="1" y="38"/>
                  </a:cubicBezTo>
                  <a:cubicBezTo>
                    <a:pt x="61" y="244"/>
                    <a:pt x="194" y="425"/>
                    <a:pt x="363" y="558"/>
                  </a:cubicBezTo>
                  <a:cubicBezTo>
                    <a:pt x="412" y="583"/>
                    <a:pt x="458" y="594"/>
                    <a:pt x="502" y="594"/>
                  </a:cubicBezTo>
                  <a:cubicBezTo>
                    <a:pt x="752" y="594"/>
                    <a:pt x="897" y="229"/>
                    <a:pt x="629" y="75"/>
                  </a:cubicBezTo>
                  <a:cubicBezTo>
                    <a:pt x="509" y="25"/>
                    <a:pt x="385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2288212" y="4292561"/>
              <a:ext cx="30155" cy="19174"/>
            </a:xfrm>
            <a:custGeom>
              <a:avLst/>
              <a:gdLst/>
              <a:ahLst/>
              <a:cxnLst/>
              <a:rect l="l" t="t" r="r" b="b"/>
              <a:pathLst>
                <a:path w="898" h="571" extrusionOk="0">
                  <a:moveTo>
                    <a:pt x="384" y="1"/>
                  </a:moveTo>
                  <a:cubicBezTo>
                    <a:pt x="132" y="1"/>
                    <a:pt x="0" y="377"/>
                    <a:pt x="257" y="516"/>
                  </a:cubicBezTo>
                  <a:cubicBezTo>
                    <a:pt x="360" y="553"/>
                    <a:pt x="469" y="571"/>
                    <a:pt x="578" y="571"/>
                  </a:cubicBezTo>
                  <a:cubicBezTo>
                    <a:pt x="686" y="571"/>
                    <a:pt x="795" y="553"/>
                    <a:pt x="898" y="516"/>
                  </a:cubicBezTo>
                  <a:cubicBezTo>
                    <a:pt x="813" y="311"/>
                    <a:pt x="680" y="142"/>
                    <a:pt x="487" y="21"/>
                  </a:cubicBezTo>
                  <a:cubicBezTo>
                    <a:pt x="451" y="7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2305775" y="4337392"/>
              <a:ext cx="31129" cy="19275"/>
            </a:xfrm>
            <a:custGeom>
              <a:avLst/>
              <a:gdLst/>
              <a:ahLst/>
              <a:cxnLst/>
              <a:rect l="l" t="t" r="r" b="b"/>
              <a:pathLst>
                <a:path w="927" h="574" extrusionOk="0">
                  <a:moveTo>
                    <a:pt x="365" y="1"/>
                  </a:moveTo>
                  <a:cubicBezTo>
                    <a:pt x="241" y="1"/>
                    <a:pt x="117" y="23"/>
                    <a:pt x="0" y="64"/>
                  </a:cubicBezTo>
                  <a:cubicBezTo>
                    <a:pt x="85" y="269"/>
                    <a:pt x="230" y="439"/>
                    <a:pt x="423" y="547"/>
                  </a:cubicBezTo>
                  <a:cubicBezTo>
                    <a:pt x="463" y="565"/>
                    <a:pt x="502" y="573"/>
                    <a:pt x="538" y="573"/>
                  </a:cubicBezTo>
                  <a:cubicBezTo>
                    <a:pt x="795" y="573"/>
                    <a:pt x="927" y="167"/>
                    <a:pt x="641" y="40"/>
                  </a:cubicBezTo>
                  <a:cubicBezTo>
                    <a:pt x="552" y="14"/>
                    <a:pt x="459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274881" y="4323892"/>
              <a:ext cx="31733" cy="18805"/>
            </a:xfrm>
            <a:custGeom>
              <a:avLst/>
              <a:gdLst/>
              <a:ahLst/>
              <a:cxnLst/>
              <a:rect l="l" t="t" r="r" b="b"/>
              <a:pathLst>
                <a:path w="945" h="560" extrusionOk="0">
                  <a:moveTo>
                    <a:pt x="384" y="0"/>
                  </a:moveTo>
                  <a:cubicBezTo>
                    <a:pt x="114" y="0"/>
                    <a:pt x="1" y="418"/>
                    <a:pt x="304" y="526"/>
                  </a:cubicBezTo>
                  <a:cubicBezTo>
                    <a:pt x="383" y="548"/>
                    <a:pt x="463" y="559"/>
                    <a:pt x="542" y="559"/>
                  </a:cubicBezTo>
                  <a:cubicBezTo>
                    <a:pt x="679" y="559"/>
                    <a:pt x="814" y="527"/>
                    <a:pt x="944" y="466"/>
                  </a:cubicBezTo>
                  <a:cubicBezTo>
                    <a:pt x="848" y="272"/>
                    <a:pt x="690" y="115"/>
                    <a:pt x="485" y="19"/>
                  </a:cubicBezTo>
                  <a:cubicBezTo>
                    <a:pt x="449" y="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2297649" y="4364290"/>
              <a:ext cx="31935" cy="18268"/>
            </a:xfrm>
            <a:custGeom>
              <a:avLst/>
              <a:gdLst/>
              <a:ahLst/>
              <a:cxnLst/>
              <a:rect l="l" t="t" r="r" b="b"/>
              <a:pathLst>
                <a:path w="951" h="544" extrusionOk="0">
                  <a:moveTo>
                    <a:pt x="485" y="0"/>
                  </a:moveTo>
                  <a:cubicBezTo>
                    <a:pt x="316" y="0"/>
                    <a:pt x="151" y="48"/>
                    <a:pt x="0" y="133"/>
                  </a:cubicBezTo>
                  <a:cubicBezTo>
                    <a:pt x="121" y="314"/>
                    <a:pt x="290" y="459"/>
                    <a:pt x="496" y="532"/>
                  </a:cubicBezTo>
                  <a:cubicBezTo>
                    <a:pt x="525" y="540"/>
                    <a:pt x="552" y="544"/>
                    <a:pt x="578" y="544"/>
                  </a:cubicBezTo>
                  <a:cubicBezTo>
                    <a:pt x="865" y="544"/>
                    <a:pt x="950" y="90"/>
                    <a:pt x="629" y="12"/>
                  </a:cubicBezTo>
                  <a:cubicBezTo>
                    <a:pt x="581" y="4"/>
                    <a:pt x="533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266351" y="4356331"/>
              <a:ext cx="32136" cy="18167"/>
            </a:xfrm>
            <a:custGeom>
              <a:avLst/>
              <a:gdLst/>
              <a:ahLst/>
              <a:cxnLst/>
              <a:rect l="l" t="t" r="r" b="b"/>
              <a:pathLst>
                <a:path w="957" h="541" extrusionOk="0">
                  <a:moveTo>
                    <a:pt x="372" y="1"/>
                  </a:moveTo>
                  <a:cubicBezTo>
                    <a:pt x="64" y="1"/>
                    <a:pt x="0" y="483"/>
                    <a:pt x="340" y="539"/>
                  </a:cubicBezTo>
                  <a:cubicBezTo>
                    <a:pt x="358" y="540"/>
                    <a:pt x="377" y="541"/>
                    <a:pt x="395" y="541"/>
                  </a:cubicBezTo>
                  <a:cubicBezTo>
                    <a:pt x="594" y="541"/>
                    <a:pt x="790" y="481"/>
                    <a:pt x="957" y="370"/>
                  </a:cubicBezTo>
                  <a:cubicBezTo>
                    <a:pt x="824" y="189"/>
                    <a:pt x="642" y="68"/>
                    <a:pt x="437" y="7"/>
                  </a:cubicBezTo>
                  <a:cubicBezTo>
                    <a:pt x="414" y="3"/>
                    <a:pt x="393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2293585" y="4392633"/>
              <a:ext cx="32875" cy="18637"/>
            </a:xfrm>
            <a:custGeom>
              <a:avLst/>
              <a:gdLst/>
              <a:ahLst/>
              <a:cxnLst/>
              <a:rect l="l" t="t" r="r" b="b"/>
              <a:pathLst>
                <a:path w="979" h="555" extrusionOk="0">
                  <a:moveTo>
                    <a:pt x="560" y="1"/>
                  </a:moveTo>
                  <a:cubicBezTo>
                    <a:pt x="353" y="1"/>
                    <a:pt x="167" y="62"/>
                    <a:pt x="1" y="184"/>
                  </a:cubicBezTo>
                  <a:cubicBezTo>
                    <a:pt x="133" y="353"/>
                    <a:pt x="315" y="486"/>
                    <a:pt x="532" y="546"/>
                  </a:cubicBezTo>
                  <a:cubicBezTo>
                    <a:pt x="557" y="552"/>
                    <a:pt x="580" y="554"/>
                    <a:pt x="602" y="554"/>
                  </a:cubicBezTo>
                  <a:cubicBezTo>
                    <a:pt x="918" y="554"/>
                    <a:pt x="978" y="25"/>
                    <a:pt x="617" y="2"/>
                  </a:cubicBezTo>
                  <a:cubicBezTo>
                    <a:pt x="598" y="1"/>
                    <a:pt x="579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2262590" y="4388200"/>
              <a:ext cx="31834" cy="18335"/>
            </a:xfrm>
            <a:custGeom>
              <a:avLst/>
              <a:gdLst/>
              <a:ahLst/>
              <a:cxnLst/>
              <a:rect l="l" t="t" r="r" b="b"/>
              <a:pathLst>
                <a:path w="948" h="546" extrusionOk="0">
                  <a:moveTo>
                    <a:pt x="368" y="0"/>
                  </a:moveTo>
                  <a:cubicBezTo>
                    <a:pt x="28" y="0"/>
                    <a:pt x="1" y="510"/>
                    <a:pt x="355" y="545"/>
                  </a:cubicBezTo>
                  <a:cubicBezTo>
                    <a:pt x="573" y="533"/>
                    <a:pt x="778" y="461"/>
                    <a:pt x="948" y="316"/>
                  </a:cubicBezTo>
                  <a:cubicBezTo>
                    <a:pt x="948" y="316"/>
                    <a:pt x="682" y="13"/>
                    <a:pt x="392" y="1"/>
                  </a:cubicBezTo>
                  <a:cubicBezTo>
                    <a:pt x="384" y="1"/>
                    <a:pt x="376" y="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2292376" y="4429169"/>
              <a:ext cx="31397" cy="17965"/>
            </a:xfrm>
            <a:custGeom>
              <a:avLst/>
              <a:gdLst/>
              <a:ahLst/>
              <a:cxnLst/>
              <a:rect l="l" t="t" r="r" b="b"/>
              <a:pathLst>
                <a:path w="935" h="535" extrusionOk="0">
                  <a:moveTo>
                    <a:pt x="550" y="1"/>
                  </a:moveTo>
                  <a:cubicBezTo>
                    <a:pt x="353" y="1"/>
                    <a:pt x="166" y="61"/>
                    <a:pt x="0" y="183"/>
                  </a:cubicBezTo>
                  <a:cubicBezTo>
                    <a:pt x="133" y="353"/>
                    <a:pt x="315" y="473"/>
                    <a:pt x="532" y="534"/>
                  </a:cubicBezTo>
                  <a:cubicBezTo>
                    <a:pt x="540" y="534"/>
                    <a:pt x="548" y="535"/>
                    <a:pt x="556" y="535"/>
                  </a:cubicBezTo>
                  <a:cubicBezTo>
                    <a:pt x="874" y="535"/>
                    <a:pt x="935" y="73"/>
                    <a:pt x="605" y="2"/>
                  </a:cubicBezTo>
                  <a:cubicBezTo>
                    <a:pt x="586" y="1"/>
                    <a:pt x="568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2261112" y="4424702"/>
              <a:ext cx="31700" cy="17932"/>
            </a:xfrm>
            <a:custGeom>
              <a:avLst/>
              <a:gdLst/>
              <a:ahLst/>
              <a:cxnLst/>
              <a:rect l="l" t="t" r="r" b="b"/>
              <a:pathLst>
                <a:path w="944" h="534" extrusionOk="0">
                  <a:moveTo>
                    <a:pt x="365" y="0"/>
                  </a:moveTo>
                  <a:cubicBezTo>
                    <a:pt x="34" y="0"/>
                    <a:pt x="0" y="511"/>
                    <a:pt x="351" y="534"/>
                  </a:cubicBezTo>
                  <a:cubicBezTo>
                    <a:pt x="569" y="534"/>
                    <a:pt x="786" y="449"/>
                    <a:pt x="943" y="316"/>
                  </a:cubicBezTo>
                  <a:cubicBezTo>
                    <a:pt x="943" y="316"/>
                    <a:pt x="690" y="14"/>
                    <a:pt x="399" y="2"/>
                  </a:cubicBezTo>
                  <a:cubicBezTo>
                    <a:pt x="388" y="1"/>
                    <a:pt x="37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292667" y="4314062"/>
              <a:ext cx="184690" cy="147349"/>
            </a:xfrm>
            <a:custGeom>
              <a:avLst/>
              <a:gdLst/>
              <a:ahLst/>
              <a:cxnLst/>
              <a:rect l="l" t="t" r="r" b="b"/>
              <a:pathLst>
                <a:path w="5500" h="4388" extrusionOk="0">
                  <a:moveTo>
                    <a:pt x="508" y="4388"/>
                  </a:moveTo>
                  <a:cubicBezTo>
                    <a:pt x="508" y="4388"/>
                    <a:pt x="0" y="2744"/>
                    <a:pt x="1052" y="2490"/>
                  </a:cubicBezTo>
                  <a:cubicBezTo>
                    <a:pt x="1052" y="2490"/>
                    <a:pt x="1112" y="302"/>
                    <a:pt x="2671" y="858"/>
                  </a:cubicBezTo>
                  <a:cubicBezTo>
                    <a:pt x="2671" y="858"/>
                    <a:pt x="2901" y="0"/>
                    <a:pt x="3807" y="37"/>
                  </a:cubicBezTo>
                  <a:cubicBezTo>
                    <a:pt x="4714" y="73"/>
                    <a:pt x="4678" y="943"/>
                    <a:pt x="4678" y="943"/>
                  </a:cubicBezTo>
                  <a:cubicBezTo>
                    <a:pt x="4678" y="943"/>
                    <a:pt x="5500" y="1076"/>
                    <a:pt x="5500" y="1765"/>
                  </a:cubicBezTo>
                  <a:cubicBezTo>
                    <a:pt x="5500" y="1765"/>
                    <a:pt x="1438" y="617"/>
                    <a:pt x="1088" y="437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2226625" y="4460466"/>
              <a:ext cx="124615" cy="111654"/>
            </a:xfrm>
            <a:custGeom>
              <a:avLst/>
              <a:gdLst/>
              <a:ahLst/>
              <a:cxnLst/>
              <a:rect l="l" t="t" r="r" b="b"/>
              <a:pathLst>
                <a:path w="3711" h="3325" fill="none" extrusionOk="0">
                  <a:moveTo>
                    <a:pt x="49" y="363"/>
                  </a:moveTo>
                  <a:lnTo>
                    <a:pt x="810" y="3216"/>
                  </a:lnTo>
                  <a:cubicBezTo>
                    <a:pt x="822" y="3276"/>
                    <a:pt x="883" y="3313"/>
                    <a:pt x="955" y="3325"/>
                  </a:cubicBezTo>
                  <a:lnTo>
                    <a:pt x="2768" y="3325"/>
                  </a:lnTo>
                  <a:cubicBezTo>
                    <a:pt x="2841" y="3313"/>
                    <a:pt x="2889" y="3276"/>
                    <a:pt x="2913" y="3216"/>
                  </a:cubicBezTo>
                  <a:lnTo>
                    <a:pt x="3662" y="363"/>
                  </a:lnTo>
                  <a:cubicBezTo>
                    <a:pt x="3711" y="182"/>
                    <a:pt x="3578" y="1"/>
                    <a:pt x="3397" y="1"/>
                  </a:cubicBezTo>
                  <a:lnTo>
                    <a:pt x="327" y="1"/>
                  </a:lnTo>
                  <a:cubicBezTo>
                    <a:pt x="145" y="1"/>
                    <a:pt x="0" y="182"/>
                    <a:pt x="49" y="3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2307790" y="4472253"/>
              <a:ext cx="17092" cy="90129"/>
            </a:xfrm>
            <a:custGeom>
              <a:avLst/>
              <a:gdLst/>
              <a:ahLst/>
              <a:cxnLst/>
              <a:rect l="l" t="t" r="r" b="b"/>
              <a:pathLst>
                <a:path w="509" h="2684" fill="none" extrusionOk="0">
                  <a:moveTo>
                    <a:pt x="508" y="0"/>
                  </a:moveTo>
                  <a:lnTo>
                    <a:pt x="1" y="268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1" name="Google Shape;122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340" y="4782008"/>
            <a:ext cx="1441546" cy="241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25"/>
          <p:cNvSpPr txBox="1"/>
          <p:nvPr/>
        </p:nvSpPr>
        <p:spPr>
          <a:xfrm>
            <a:off x="1057500" y="2568550"/>
            <a:ext cx="2474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by : AlphaGroup_JC_DS_OL_09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/>
              <a:t>ALPHA GROUP MEMBERS</a:t>
            </a:r>
            <a:endParaRPr sz="2000"/>
          </a:p>
        </p:txBody>
      </p:sp>
      <p:sp>
        <p:nvSpPr>
          <p:cNvPr id="506" name="Google Shape;506;p4"/>
          <p:cNvSpPr txBox="1"/>
          <p:nvPr/>
        </p:nvSpPr>
        <p:spPr>
          <a:xfrm>
            <a:off x="383775" y="3080754"/>
            <a:ext cx="2293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Irfan Zidni</a:t>
            </a:r>
            <a:endParaRPr sz="1400" b="1" i="0" u="none" strike="noStrike" cap="none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sng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zidniirfan155@gmail.com</a:t>
            </a:r>
            <a:endParaRPr sz="1200" b="0" i="0" u="sng" strike="noStrike" cap="none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JCDSOL-009-047</a:t>
            </a:r>
            <a:endParaRPr sz="1400" b="0" i="0" u="none" strike="noStrike" cap="none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"/>
          <p:cNvSpPr txBox="1"/>
          <p:nvPr/>
        </p:nvSpPr>
        <p:spPr>
          <a:xfrm>
            <a:off x="3663345" y="3080755"/>
            <a:ext cx="1817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Ali Yafi </a:t>
            </a:r>
            <a:r>
              <a:rPr lang="en-US" sz="1200" b="0" i="0" u="sng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ir.yafee@gmail.com</a:t>
            </a:r>
            <a:endParaRPr sz="1400" b="0" i="0" u="none" strike="noStrike" cap="none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JCDSOL-009-036</a:t>
            </a:r>
            <a:endParaRPr sz="1400" b="0" i="0" u="none" strike="noStrike" cap="none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"/>
          <p:cNvSpPr txBox="1"/>
          <p:nvPr/>
        </p:nvSpPr>
        <p:spPr>
          <a:xfrm>
            <a:off x="6075681" y="3080755"/>
            <a:ext cx="3068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Noor </a:t>
            </a:r>
            <a:r>
              <a:rPr lang="en-US" sz="1400" b="1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Kharismawan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Akbar </a:t>
            </a:r>
            <a:r>
              <a:rPr lang="en-US" sz="1200" b="0" i="0" u="sng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akbar.noorkharismawan@gmail.com</a:t>
            </a:r>
            <a:endParaRPr sz="1400" b="0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JCDSOL-009-038</a:t>
            </a:r>
            <a:endParaRPr sz="1400" b="0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9" name="Google Shape;509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54730" y="1050954"/>
            <a:ext cx="1997044" cy="199704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"/>
          <p:cNvSpPr txBox="1"/>
          <p:nvPr/>
        </p:nvSpPr>
        <p:spPr>
          <a:xfrm>
            <a:off x="8462700" y="44600"/>
            <a:ext cx="68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2/25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4"/>
          <p:cNvPicPr preferRelativeResize="0"/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72" b="98941" l="1782" r="98441">
                        <a14:foregroundMark x1="27171" y1="77156" x2="27171" y2="77156"/>
                        <a14:foregroundMark x1="33185" y1="62784" x2="25390" y2="89561"/>
                        <a14:foregroundMark x1="25390" y1="89561" x2="68597" y2="72315"/>
                        <a14:foregroundMark x1="68597" y1="72315" x2="36971" y2="93343"/>
                        <a14:foregroundMark x1="36971" y1="93343" x2="13808" y2="72466"/>
                        <a14:foregroundMark x1="13808" y1="72466" x2="54343" y2="63086"/>
                        <a14:foregroundMark x1="54343" y1="63086" x2="88641" y2="85477"/>
                        <a14:foregroundMark x1="88641" y1="85477" x2="90869" y2="89259"/>
                        <a14:foregroundMark x1="64143" y1="60514" x2="96882" y2="85174"/>
                        <a14:foregroundMark x1="96882" y1="85174" x2="63252" y2="99244"/>
                        <a14:foregroundMark x1="63252" y1="99244" x2="17595" y2="96823"/>
                        <a14:foregroundMark x1="17595" y1="96823" x2="15590" y2="67927"/>
                        <a14:foregroundMark x1="15590" y1="67927" x2="19154" y2="66415"/>
                        <a14:foregroundMark x1="97327" y1="75643" x2="39421" y2="98336"/>
                        <a14:foregroundMark x1="39421" y1="98336" x2="2673" y2="92738"/>
                        <a14:foregroundMark x1="2673" y1="92738" x2="2227" y2="74130"/>
                        <a14:foregroundMark x1="94655" y1="98941" x2="97327" y2="74130"/>
                        <a14:foregroundMark x1="98441" y1="91831" x2="96882" y2="70802"/>
                        <a14:foregroundMark x1="55011" y1="9682" x2="38085" y2="8472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46249" y="899139"/>
            <a:ext cx="1368552" cy="201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8450" y="885550"/>
            <a:ext cx="1332026" cy="19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"/>
          <p:cNvSpPr txBox="1"/>
          <p:nvPr/>
        </p:nvSpPr>
        <p:spPr>
          <a:xfrm>
            <a:off x="383775" y="4048041"/>
            <a:ext cx="22935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EDA Main Dataset</a:t>
            </a:r>
            <a:endParaRPr sz="11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sz="11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System</a:t>
            </a:r>
            <a:endParaRPr sz="11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"/>
          <p:cNvSpPr txBox="1"/>
          <p:nvPr/>
        </p:nvSpPr>
        <p:spPr>
          <a:xfrm>
            <a:off x="3663300" y="4024741"/>
            <a:ext cx="18174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</a:t>
            </a:r>
            <a:endParaRPr sz="11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Tableau</a:t>
            </a:r>
            <a:endParaRPr sz="11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PowerPoint</a:t>
            </a:r>
            <a:endParaRPr sz="11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4"/>
          <p:cNvSpPr txBox="1"/>
          <p:nvPr/>
        </p:nvSpPr>
        <p:spPr>
          <a:xfrm>
            <a:off x="6429225" y="4048040"/>
            <a:ext cx="2714775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RFM &amp; K-Means Clustering</a:t>
            </a:r>
            <a:endParaRPr sz="11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EDA Cluster</a:t>
            </a:r>
            <a:endParaRPr sz="11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Conclusion &amp; Recommendation</a:t>
            </a:r>
            <a:endParaRPr sz="1100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"/>
          <p:cNvSpPr txBox="1">
            <a:spLocks noGrp="1"/>
          </p:cNvSpPr>
          <p:nvPr>
            <p:ph type="title"/>
          </p:nvPr>
        </p:nvSpPr>
        <p:spPr>
          <a:xfrm>
            <a:off x="483958" y="3015845"/>
            <a:ext cx="4222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800">
                <a:solidFill>
                  <a:srgbClr val="07105C"/>
                </a:solidFill>
              </a:rPr>
              <a:t>PROBLEM FORMULATION</a:t>
            </a:r>
            <a:endParaRPr sz="4800">
              <a:solidFill>
                <a:srgbClr val="07105C"/>
              </a:solidFill>
            </a:endParaRPr>
          </a:p>
        </p:txBody>
      </p:sp>
      <p:sp>
        <p:nvSpPr>
          <p:cNvPr id="522" name="Google Shape;522;p5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523" name="Google Shape;523;p5"/>
          <p:cNvSpPr/>
          <p:nvPr/>
        </p:nvSpPr>
        <p:spPr>
          <a:xfrm>
            <a:off x="4955219" y="4104824"/>
            <a:ext cx="154322" cy="84097"/>
          </a:xfrm>
          <a:custGeom>
            <a:avLst/>
            <a:gdLst/>
            <a:ahLst/>
            <a:cxnLst/>
            <a:rect l="l" t="t" r="r" b="b"/>
            <a:pathLst>
              <a:path w="4439" h="2419" extrusionOk="0">
                <a:moveTo>
                  <a:pt x="1164" y="1"/>
                </a:moveTo>
                <a:cubicBezTo>
                  <a:pt x="648" y="1"/>
                  <a:pt x="0" y="581"/>
                  <a:pt x="0" y="581"/>
                </a:cubicBezTo>
                <a:cubicBezTo>
                  <a:pt x="0" y="581"/>
                  <a:pt x="118" y="2380"/>
                  <a:pt x="459" y="2406"/>
                </a:cubicBezTo>
                <a:cubicBezTo>
                  <a:pt x="512" y="2419"/>
                  <a:pt x="2232" y="2419"/>
                  <a:pt x="2232" y="2419"/>
                </a:cubicBezTo>
                <a:lnTo>
                  <a:pt x="4438" y="2406"/>
                </a:lnTo>
                <a:cubicBezTo>
                  <a:pt x="4438" y="2406"/>
                  <a:pt x="4424" y="1868"/>
                  <a:pt x="3782" y="1763"/>
                </a:cubicBezTo>
                <a:cubicBezTo>
                  <a:pt x="3138" y="1645"/>
                  <a:pt x="2061" y="1198"/>
                  <a:pt x="1667" y="345"/>
                </a:cubicBezTo>
                <a:cubicBezTo>
                  <a:pt x="1552" y="92"/>
                  <a:pt x="1368" y="1"/>
                  <a:pt x="11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5"/>
          <p:cNvGrpSpPr/>
          <p:nvPr/>
        </p:nvGrpSpPr>
        <p:grpSpPr>
          <a:xfrm>
            <a:off x="4698399" y="831560"/>
            <a:ext cx="4188525" cy="3398090"/>
            <a:chOff x="4698399" y="831560"/>
            <a:chExt cx="4188525" cy="3398090"/>
          </a:xfrm>
        </p:grpSpPr>
        <p:sp>
          <p:nvSpPr>
            <p:cNvPr id="525" name="Google Shape;525;p5"/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/>
              <a:t>CONTEXT</a:t>
            </a:r>
            <a:endParaRPr sz="2000" dirty="0"/>
          </a:p>
        </p:txBody>
      </p:sp>
      <p:sp>
        <p:nvSpPr>
          <p:cNvPr id="641" name="Google Shape;641;p6"/>
          <p:cNvSpPr txBox="1">
            <a:spLocks noGrp="1"/>
          </p:cNvSpPr>
          <p:nvPr>
            <p:ph type="subTitle" idx="4294967295"/>
          </p:nvPr>
        </p:nvSpPr>
        <p:spPr>
          <a:xfrm>
            <a:off x="9639200" y="-354704"/>
            <a:ext cx="16110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6"/>
          <p:cNvSpPr txBox="1"/>
          <p:nvPr/>
        </p:nvSpPr>
        <p:spPr>
          <a:xfrm>
            <a:off x="8462700" y="44600"/>
            <a:ext cx="68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3/25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59381A-83ED-50F1-A33E-0B2B922CFE59}"/>
              </a:ext>
            </a:extLst>
          </p:cNvPr>
          <p:cNvSpPr txBox="1"/>
          <p:nvPr/>
        </p:nvSpPr>
        <p:spPr>
          <a:xfrm>
            <a:off x="570547" y="1163504"/>
            <a:ext cx="7143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Semakin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terhubungnya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dunia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dunia digital, </a:t>
            </a:r>
            <a:r>
              <a:rPr lang="en-ID" sz="1200" b="1" dirty="0">
                <a:solidFill>
                  <a:schemeClr val="tx1"/>
                </a:solidFill>
                <a:latin typeface="Montserrat" pitchFamily="2" charset="0"/>
              </a:rPr>
              <a:t>e-commerce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terus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tumbuh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kecepatan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yang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belum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pernah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terjadi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sebelumnya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proyeksi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yang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mengindikasikan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bahwa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jumlah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ini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akan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Montserrat" pitchFamily="2" charset="0"/>
              </a:rPr>
              <a:t>terus</a:t>
            </a:r>
            <a:r>
              <a:rPr lang="en-ID" sz="1200" b="1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Montserrat" pitchFamily="2" charset="0"/>
              </a:rPr>
              <a:t>meningkat</a:t>
            </a:r>
            <a:r>
              <a:rPr lang="en-ID" sz="1200" b="1" dirty="0">
                <a:solidFill>
                  <a:schemeClr val="tx1"/>
                </a:solidFill>
                <a:latin typeface="Montserrat" pitchFamily="2" charset="0"/>
              </a:rPr>
              <a:t>. </a:t>
            </a:r>
            <a:r>
              <a:rPr lang="en-ID" sz="1200" b="1" dirty="0">
                <a:solidFill>
                  <a:srgbClr val="0070C0"/>
                </a:solidFill>
                <a:latin typeface="Montserrat" pitchFamily="2" charset="0"/>
              </a:rPr>
              <a:t>(</a:t>
            </a:r>
            <a:r>
              <a:rPr lang="en-ID" sz="1200" b="1" u="sng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Forbes</a:t>
            </a:r>
            <a:r>
              <a:rPr lang="en-ID" sz="1200" b="1" dirty="0">
                <a:solidFill>
                  <a:srgbClr val="0070C0"/>
                </a:solidFill>
                <a:latin typeface="Montserrat" pitchFamily="2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3368E-C3DA-B9AF-FBE5-7C121C19401F}"/>
              </a:ext>
            </a:extLst>
          </p:cNvPr>
          <p:cNvSpPr txBox="1"/>
          <p:nvPr/>
        </p:nvSpPr>
        <p:spPr>
          <a:xfrm>
            <a:off x="570547" y="4353559"/>
            <a:ext cx="7143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>
                <a:solidFill>
                  <a:schemeClr val="tx1"/>
                </a:solidFill>
                <a:latin typeface="Montserrat" pitchFamily="2" charset="0"/>
              </a:rPr>
              <a:t>Brazil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merupakan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pasar </a:t>
            </a:r>
            <a:r>
              <a:rPr lang="en-ID" sz="1200" b="1" dirty="0" err="1">
                <a:solidFill>
                  <a:schemeClr val="tx1"/>
                </a:solidFill>
                <a:latin typeface="Montserrat" pitchFamily="2" charset="0"/>
              </a:rPr>
              <a:t>terbesar</a:t>
            </a:r>
            <a:r>
              <a:rPr lang="en-ID" sz="1200" b="1" dirty="0">
                <a:solidFill>
                  <a:schemeClr val="tx1"/>
                </a:solidFill>
                <a:latin typeface="Montserrat" pitchFamily="2" charset="0"/>
              </a:rPr>
              <a:t> ke-12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untuk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eCommerce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dengan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prediksi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pendapatan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sebesar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R$ 231 Bill pada </a:t>
            </a:r>
            <a:r>
              <a:rPr lang="en-ID" sz="1200" dirty="0" err="1">
                <a:solidFill>
                  <a:schemeClr val="tx1"/>
                </a:solidFill>
                <a:latin typeface="Montserrat" pitchFamily="2" charset="0"/>
              </a:rPr>
              <a:t>tahun</a:t>
            </a:r>
            <a:r>
              <a:rPr lang="en-ID" sz="1200" dirty="0">
                <a:solidFill>
                  <a:schemeClr val="tx1"/>
                </a:solidFill>
                <a:latin typeface="Montserrat" pitchFamily="2" charset="0"/>
              </a:rPr>
              <a:t> 2023. </a:t>
            </a:r>
            <a:r>
              <a:rPr lang="en-ID" sz="1200" b="1" u="sng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ID" sz="1200" b="1" u="sng" dirty="0" err="1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Ecommercedb</a:t>
            </a:r>
            <a:r>
              <a:rPr lang="en-ID" sz="1200" b="1" u="sng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ID" sz="1200" b="1" u="sng" dirty="0">
              <a:solidFill>
                <a:srgbClr val="0070C0"/>
              </a:solidFill>
              <a:uFill>
                <a:solidFill>
                  <a:schemeClr val="bg1"/>
                </a:solidFill>
              </a:uFill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2CDC6-1402-4FD0-48E8-00C7CC07A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441" y="2071183"/>
            <a:ext cx="5456240" cy="2056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80B44-D642-63E7-6446-579961801684}"/>
              </a:ext>
            </a:extLst>
          </p:cNvPr>
          <p:cNvSpPr txBox="1"/>
          <p:nvPr/>
        </p:nvSpPr>
        <p:spPr>
          <a:xfrm>
            <a:off x="5938520" y="3824991"/>
            <a:ext cx="1275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u="sng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ID" sz="1200" b="1" u="sng" dirty="0" err="1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thepaypers</a:t>
            </a:r>
            <a:r>
              <a:rPr lang="en-ID" sz="1200" b="1" u="sng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12BFC-7448-42DD-355C-D0527279A7B0}"/>
              </a:ext>
            </a:extLst>
          </p:cNvPr>
          <p:cNvSpPr/>
          <p:nvPr/>
        </p:nvSpPr>
        <p:spPr>
          <a:xfrm>
            <a:off x="4320540" y="3950468"/>
            <a:ext cx="55245" cy="590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697484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/>
              <a:t>CONTEXT</a:t>
            </a:r>
            <a:endParaRPr sz="2000" dirty="0"/>
          </a:p>
        </p:txBody>
      </p:sp>
      <p:sp>
        <p:nvSpPr>
          <p:cNvPr id="641" name="Google Shape;641;p6"/>
          <p:cNvSpPr txBox="1">
            <a:spLocks noGrp="1"/>
          </p:cNvSpPr>
          <p:nvPr>
            <p:ph type="subTitle" idx="4294967295"/>
          </p:nvPr>
        </p:nvSpPr>
        <p:spPr>
          <a:xfrm>
            <a:off x="9639200" y="-354704"/>
            <a:ext cx="16110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6"/>
          <p:cNvSpPr txBox="1"/>
          <p:nvPr/>
        </p:nvSpPr>
        <p:spPr>
          <a:xfrm>
            <a:off x="8462700" y="44600"/>
            <a:ext cx="68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59381A-83ED-50F1-A33E-0B2B922CFE59}"/>
              </a:ext>
            </a:extLst>
          </p:cNvPr>
          <p:cNvSpPr txBox="1"/>
          <p:nvPr/>
        </p:nvSpPr>
        <p:spPr>
          <a:xfrm>
            <a:off x="1070927" y="1120324"/>
            <a:ext cx="61375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Montserrat" pitchFamily="2" charset="0"/>
              </a:rPr>
              <a:t>D</a:t>
            </a:r>
            <a:r>
              <a:rPr lang="en-ID" dirty="0" err="1">
                <a:solidFill>
                  <a:schemeClr val="tx1"/>
                </a:solidFill>
                <a:latin typeface="Montserrat" pitchFamily="2" charset="0"/>
              </a:rPr>
              <a:t>i</a:t>
            </a:r>
            <a:r>
              <a:rPr lang="en-ID" dirty="0">
                <a:solidFill>
                  <a:schemeClr val="tx1"/>
                </a:solidFill>
                <a:latin typeface="Montserrat" pitchFamily="2" charset="0"/>
              </a:rPr>
              <a:t> Brazil </a:t>
            </a:r>
            <a:r>
              <a:rPr lang="en-ID" dirty="0" err="1">
                <a:solidFill>
                  <a:schemeClr val="tx1"/>
                </a:solidFill>
                <a:latin typeface="Montserrat" pitchFamily="2" charset="0"/>
              </a:rPr>
              <a:t>terdapat</a:t>
            </a:r>
            <a:r>
              <a:rPr lang="en-ID" dirty="0">
                <a:solidFill>
                  <a:schemeClr val="tx1"/>
                </a:solidFill>
                <a:latin typeface="Montserrat" pitchFamily="2" charset="0"/>
              </a:rPr>
              <a:t> E-Commerce yang </a:t>
            </a:r>
            <a:r>
              <a:rPr lang="en-ID" dirty="0" err="1">
                <a:solidFill>
                  <a:schemeClr val="tx1"/>
                </a:solidFill>
                <a:latin typeface="Montserrat" pitchFamily="2" charset="0"/>
              </a:rPr>
              <a:t>cukup</a:t>
            </a:r>
            <a:r>
              <a:rPr lang="en-ID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Montserrat" pitchFamily="2" charset="0"/>
              </a:rPr>
              <a:t>terkenal</a:t>
            </a:r>
            <a:r>
              <a:rPr lang="en-ID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Montserrat" pitchFamily="2" charset="0"/>
              </a:rPr>
              <a:t>bernama</a:t>
            </a:r>
            <a:r>
              <a:rPr lang="en-ID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dirty="0" err="1">
                <a:solidFill>
                  <a:schemeClr val="tx1"/>
                </a:solidFill>
                <a:latin typeface="Montserrat" pitchFamily="2" charset="0"/>
              </a:rPr>
              <a:t>Olist</a:t>
            </a:r>
            <a:r>
              <a:rPr lang="en-ID" dirty="0">
                <a:solidFill>
                  <a:schemeClr val="tx1"/>
                </a:solidFill>
                <a:latin typeface="Montserrat" pitchFamily="2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Montserrat" pitchFamily="2" charset="0"/>
              </a:rPr>
              <a:t>Olist</a:t>
            </a:r>
            <a:r>
              <a:rPr lang="en-US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itchFamily="2" charset="0"/>
              </a:rPr>
              <a:t>dibentuk</a:t>
            </a:r>
            <a:r>
              <a:rPr lang="en-US" dirty="0">
                <a:solidFill>
                  <a:schemeClr val="tx1"/>
                </a:solidFill>
                <a:latin typeface="Montserrat" pitchFamily="2" charset="0"/>
              </a:rPr>
              <a:t> pada 2015 oleh Tiago Dalvi, </a:t>
            </a:r>
            <a:r>
              <a:rPr lang="en-US" dirty="0" err="1">
                <a:solidFill>
                  <a:schemeClr val="tx1"/>
                </a:solidFill>
                <a:latin typeface="Montserrat" pitchFamily="2" charset="0"/>
              </a:rPr>
              <a:t>berkantor</a:t>
            </a:r>
            <a:r>
              <a:rPr lang="en-US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ontserrat" pitchFamily="2" charset="0"/>
              </a:rPr>
              <a:t>pusat</a:t>
            </a:r>
            <a:r>
              <a:rPr lang="en-US" dirty="0">
                <a:solidFill>
                  <a:schemeClr val="tx1"/>
                </a:solidFill>
                <a:latin typeface="Montserrat" pitchFamily="2" charset="0"/>
              </a:rPr>
              <a:t> di Curitiba, Parana, Brazil.</a:t>
            </a:r>
          </a:p>
          <a:p>
            <a:r>
              <a:rPr lang="en-ID" dirty="0">
                <a:solidFill>
                  <a:schemeClr val="tx1"/>
                </a:solidFill>
                <a:latin typeface="Montserrat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004C7-C89D-8085-8B8A-FAA50E195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648" y="2177030"/>
            <a:ext cx="2473456" cy="23089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EC00FD-EC1E-7206-A020-1F8376895F29}"/>
              </a:ext>
            </a:extLst>
          </p:cNvPr>
          <p:cNvSpPr txBox="1"/>
          <p:nvPr/>
        </p:nvSpPr>
        <p:spPr>
          <a:xfrm>
            <a:off x="3131821" y="2392624"/>
            <a:ext cx="51607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Sistem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ERP yang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dibuat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menyederhanakan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operasi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bisnis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Anda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6665F-A531-5AA4-1803-A222701201C3}"/>
              </a:ext>
            </a:extLst>
          </p:cNvPr>
          <p:cNvSpPr txBox="1"/>
          <p:nvPr/>
        </p:nvSpPr>
        <p:spPr>
          <a:xfrm>
            <a:off x="3131821" y="2882877"/>
            <a:ext cx="18592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Marketplace Integrator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22413-746C-C269-D695-0385299F6969}"/>
              </a:ext>
            </a:extLst>
          </p:cNvPr>
          <p:cNvSpPr txBox="1"/>
          <p:nvPr/>
        </p:nvSpPr>
        <p:spPr>
          <a:xfrm>
            <a:off x="3145155" y="3399800"/>
            <a:ext cx="57550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Teknologi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lengkap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dan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fitur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eksklusif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terintegrasi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ke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dalam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e-commerce Anda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meningkatkan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pertumbuhan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bisnis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Anda.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F0CEB-55EC-9C58-A1C5-6F7CABCBCE61}"/>
              </a:ext>
            </a:extLst>
          </p:cNvPr>
          <p:cNvSpPr txBox="1"/>
          <p:nvPr/>
        </p:nvSpPr>
        <p:spPr>
          <a:xfrm>
            <a:off x="3131821" y="3898970"/>
            <a:ext cx="5608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menyatukan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semua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layanan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logistik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dibutuhkan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bisnis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Anda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menjadi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lebih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kompetitif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di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satu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Montserrat" pitchFamily="2" charset="0"/>
              </a:rPr>
              <a:t>tempat</a:t>
            </a:r>
            <a:r>
              <a:rPr lang="en-ID" sz="1100" dirty="0">
                <a:solidFill>
                  <a:schemeClr val="tx1"/>
                </a:solidFill>
                <a:latin typeface="Montserrat" pitchFamily="2" charset="0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59B17A-D028-0F99-C7FE-0AF317F3C109}"/>
              </a:ext>
            </a:extLst>
          </p:cNvPr>
          <p:cNvSpPr/>
          <p:nvPr/>
        </p:nvSpPr>
        <p:spPr>
          <a:xfrm>
            <a:off x="952500" y="2705100"/>
            <a:ext cx="4267200" cy="53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21E0CD-1C57-46CF-3F7D-3B99FEE38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8594" r="91797">
                        <a14:foregroundMark x1="8789" y1="32227" x2="8789" y2="32227"/>
                        <a14:foregroundMark x1="91797" y1="33008" x2="91797" y2="330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252" y="2697052"/>
            <a:ext cx="535375" cy="5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3613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/>
              <a:t>CONTEXT</a:t>
            </a:r>
            <a:endParaRPr sz="2000" dirty="0"/>
          </a:p>
        </p:txBody>
      </p:sp>
      <p:sp>
        <p:nvSpPr>
          <p:cNvPr id="641" name="Google Shape;641;p6"/>
          <p:cNvSpPr txBox="1">
            <a:spLocks noGrp="1"/>
          </p:cNvSpPr>
          <p:nvPr>
            <p:ph type="subTitle" idx="4294967295"/>
          </p:nvPr>
        </p:nvSpPr>
        <p:spPr>
          <a:xfrm>
            <a:off x="9639200" y="-354704"/>
            <a:ext cx="16110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2" name="Google Shape;6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514" y="2031146"/>
            <a:ext cx="6227485" cy="239282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"/>
          <p:cNvSpPr txBox="1"/>
          <p:nvPr/>
        </p:nvSpPr>
        <p:spPr>
          <a:xfrm>
            <a:off x="381000" y="4698475"/>
            <a:ext cx="7522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Store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mendapatkan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keuntungan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bagi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hasil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penjualan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12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monthly fee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dari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seller</a:t>
            </a:r>
            <a:endParaRPr sz="1200" b="0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6"/>
          <p:cNvSpPr txBox="1"/>
          <p:nvPr/>
        </p:nvSpPr>
        <p:spPr>
          <a:xfrm>
            <a:off x="8462700" y="44600"/>
            <a:ext cx="68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5/25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6"/>
          <p:cNvSpPr txBox="1"/>
          <p:nvPr/>
        </p:nvSpPr>
        <p:spPr>
          <a:xfrm>
            <a:off x="659447" y="1110350"/>
            <a:ext cx="75152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1200"/>
            </a:pPr>
            <a:r>
              <a:rPr lang="en-US" sz="1200" b="1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Olist</a:t>
            </a:r>
            <a:r>
              <a:rPr lang="en-US" sz="12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Store (Marketplace Integrator), </a:t>
            </a:r>
            <a:r>
              <a:rPr lang="en-US" sz="120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e-commerce platform yang</a:t>
            </a:r>
            <a:r>
              <a:rPr lang="en-US" sz="12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memberikan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kemudahan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kepada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seller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menjual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produknya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secara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online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cara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mempromosikan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0" i="0" u="none" strike="noStrike" cap="none" dirty="0" err="1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ke</a:t>
            </a:r>
            <a:r>
              <a:rPr lang="en-US" sz="1200" b="0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 eCommerce marketplace di Brazil.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08410-0199-138A-16EB-1C612314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2" y="1791341"/>
            <a:ext cx="4572396" cy="2780017"/>
          </a:xfrm>
          <a:prstGeom prst="rect">
            <a:avLst/>
          </a:prstGeom>
        </p:spPr>
      </p:pic>
      <p:sp>
        <p:nvSpPr>
          <p:cNvPr id="652" name="Google Shape;652;p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/>
              <a:t>PROBLEM FORMULATION</a:t>
            </a:r>
            <a:endParaRPr sz="2000" dirty="0"/>
          </a:p>
        </p:txBody>
      </p:sp>
      <p:sp>
        <p:nvSpPr>
          <p:cNvPr id="653" name="Google Shape;653;p7"/>
          <p:cNvSpPr txBox="1">
            <a:spLocks noGrp="1"/>
          </p:cNvSpPr>
          <p:nvPr>
            <p:ph type="title" idx="2"/>
          </p:nvPr>
        </p:nvSpPr>
        <p:spPr>
          <a:xfrm>
            <a:off x="1032540" y="1405504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Problem</a:t>
            </a:r>
            <a:endParaRPr dirty="0"/>
          </a:p>
        </p:txBody>
      </p:sp>
      <p:sp>
        <p:nvSpPr>
          <p:cNvPr id="654" name="Google Shape;654;p7"/>
          <p:cNvSpPr txBox="1">
            <a:spLocks noGrp="1"/>
          </p:cNvSpPr>
          <p:nvPr>
            <p:ph type="subTitle" idx="1"/>
          </p:nvPr>
        </p:nvSpPr>
        <p:spPr>
          <a:xfrm>
            <a:off x="2063844" y="3212283"/>
            <a:ext cx="2689800" cy="115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1" dirty="0">
                <a:latin typeface="Montserrat" pitchFamily="2" charset="0"/>
              </a:rPr>
              <a:t>Customer Retention </a:t>
            </a:r>
            <a:r>
              <a:rPr lang="en-US" sz="1200" dirty="0">
                <a:latin typeface="Montserrat" pitchFamily="2" charset="0"/>
              </a:rPr>
              <a:t>di </a:t>
            </a:r>
            <a:r>
              <a:rPr lang="en-US" sz="1200" dirty="0" err="1">
                <a:latin typeface="Montserrat" pitchFamily="2" charset="0"/>
              </a:rPr>
              <a:t>Olist</a:t>
            </a:r>
            <a:r>
              <a:rPr lang="en-US" sz="1200" dirty="0">
                <a:latin typeface="Montserrat" pitchFamily="2" charset="0"/>
              </a:rPr>
              <a:t> Store sangat </a:t>
            </a:r>
            <a:r>
              <a:rPr lang="en-US" sz="1200" dirty="0" err="1">
                <a:latin typeface="Montserrat" pitchFamily="2" charset="0"/>
              </a:rPr>
              <a:t>rendah</a:t>
            </a:r>
            <a:r>
              <a:rPr lang="en-US" sz="1200" dirty="0">
                <a:latin typeface="Montserrat" pitchFamily="2" charset="0"/>
              </a:rPr>
              <a:t>, </a:t>
            </a:r>
            <a:r>
              <a:rPr lang="en-US" sz="1200" dirty="0" err="1">
                <a:latin typeface="Montserrat" pitchFamily="2" charset="0"/>
              </a:rPr>
              <a:t>hampir</a:t>
            </a:r>
            <a:r>
              <a:rPr lang="en-US" sz="1200" dirty="0">
                <a:latin typeface="Montserrat" pitchFamily="2" charset="0"/>
              </a:rPr>
              <a:t> 97% Customer </a:t>
            </a:r>
            <a:r>
              <a:rPr lang="en-US" sz="1200" b="1" dirty="0">
                <a:latin typeface="Montserrat" pitchFamily="2" charset="0"/>
              </a:rPr>
              <a:t>tidak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melakukan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b="1" dirty="0">
                <a:latin typeface="Montserrat" pitchFamily="2" charset="0"/>
              </a:rPr>
              <a:t>order Kembali </a:t>
            </a:r>
            <a:r>
              <a:rPr lang="en-US" sz="1200" dirty="0" err="1">
                <a:latin typeface="Montserrat" pitchFamily="2" charset="0"/>
              </a:rPr>
              <a:t>setelah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pembelian</a:t>
            </a:r>
            <a:r>
              <a:rPr lang="en-US" sz="1200" dirty="0">
                <a:latin typeface="Montserrat" pitchFamily="2" charset="0"/>
              </a:rPr>
              <a:t> </a:t>
            </a:r>
            <a:r>
              <a:rPr lang="en-US" sz="1200" dirty="0" err="1">
                <a:latin typeface="Montserrat" pitchFamily="2" charset="0"/>
              </a:rPr>
              <a:t>pertama</a:t>
            </a:r>
            <a:r>
              <a:rPr lang="en-US" sz="1200" dirty="0">
                <a:latin typeface="Montserrat" pitchFamily="2" charset="0"/>
              </a:rPr>
              <a:t>. </a:t>
            </a:r>
            <a:r>
              <a:rPr lang="en-US" sz="1200" b="1" u="heavy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1200" b="1" u="heavy" dirty="0" err="1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mdpi</a:t>
            </a:r>
            <a:r>
              <a:rPr lang="en-US" sz="1200" b="1" u="heavy" dirty="0">
                <a:solidFill>
                  <a:srgbClr val="0070C0"/>
                </a:solidFill>
                <a:uFill>
                  <a:solidFill>
                    <a:schemeClr val="bg1"/>
                  </a:solidFill>
                </a:uFill>
                <a:latin typeface="Montserrat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sz="1200" b="1" u="heavy" dirty="0">
              <a:solidFill>
                <a:srgbClr val="0070C0"/>
              </a:solidFill>
              <a:uFill>
                <a:solidFill>
                  <a:schemeClr val="bg1"/>
                </a:solidFill>
              </a:uFill>
              <a:latin typeface="Montserrat" pitchFamily="2" charset="0"/>
            </a:endParaRPr>
          </a:p>
        </p:txBody>
      </p:sp>
      <p:sp>
        <p:nvSpPr>
          <p:cNvPr id="655" name="Google Shape;655;p7"/>
          <p:cNvSpPr txBox="1">
            <a:spLocks noGrp="1"/>
          </p:cNvSpPr>
          <p:nvPr>
            <p:ph type="title" idx="3"/>
          </p:nvPr>
        </p:nvSpPr>
        <p:spPr>
          <a:xfrm>
            <a:off x="5824800" y="1405504"/>
            <a:ext cx="2689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656" name="Google Shape;656;p7"/>
          <p:cNvSpPr txBox="1">
            <a:spLocks noGrp="1"/>
          </p:cNvSpPr>
          <p:nvPr>
            <p:ph type="subTitle" idx="4"/>
          </p:nvPr>
        </p:nvSpPr>
        <p:spPr>
          <a:xfrm>
            <a:off x="5824800" y="1848304"/>
            <a:ext cx="2862000" cy="105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>
                <a:latin typeface="Montserrat" pitchFamily="2" charset="0"/>
              </a:rPr>
              <a:t>Menaikkan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en-US" b="1" dirty="0">
                <a:latin typeface="Montserrat" pitchFamily="2" charset="0"/>
              </a:rPr>
              <a:t>customer retention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en-US" dirty="0" err="1">
                <a:latin typeface="Montserrat" pitchFamily="2" charset="0"/>
              </a:rPr>
              <a:t>sehingga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en-US" dirty="0" err="1">
                <a:latin typeface="Montserrat" pitchFamily="2" charset="0"/>
              </a:rPr>
              <a:t>dapat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en-US" b="1" dirty="0" err="1">
                <a:latin typeface="Montserrat" pitchFamily="2" charset="0"/>
              </a:rPr>
              <a:t>meningkatkan</a:t>
            </a:r>
            <a:r>
              <a:rPr lang="en-US" b="1" dirty="0">
                <a:latin typeface="Montserrat" pitchFamily="2" charset="0"/>
              </a:rPr>
              <a:t> Revenue </a:t>
            </a:r>
            <a:r>
              <a:rPr lang="en-US" dirty="0" err="1">
                <a:latin typeface="Montserrat" pitchFamily="2" charset="0"/>
              </a:rPr>
              <a:t>Olist</a:t>
            </a:r>
            <a:r>
              <a:rPr lang="en-US" dirty="0">
                <a:latin typeface="Montserrat" pitchFamily="2" charset="0"/>
              </a:rPr>
              <a:t> Store</a:t>
            </a:r>
            <a:endParaRPr dirty="0">
              <a:latin typeface="Montserrat" pitchFamily="2" charset="0"/>
            </a:endParaRPr>
          </a:p>
        </p:txBody>
      </p:sp>
      <p:sp>
        <p:nvSpPr>
          <p:cNvPr id="709" name="Google Shape;709;p7"/>
          <p:cNvSpPr txBox="1"/>
          <p:nvPr/>
        </p:nvSpPr>
        <p:spPr>
          <a:xfrm>
            <a:off x="8424700" y="44600"/>
            <a:ext cx="61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7105C"/>
                </a:solidFill>
                <a:latin typeface="Montserrat"/>
                <a:ea typeface="Montserrat"/>
                <a:cs typeface="Montserrat"/>
                <a:sym typeface="Montserrat"/>
              </a:rPr>
              <a:t>6/25</a:t>
            </a:r>
            <a:endParaRPr sz="1400" b="1" i="0" u="none" strike="noStrike" cap="none" dirty="0">
              <a:solidFill>
                <a:srgbClr val="0710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77BB2A-5177-5E8E-1BB5-9424F9166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55" b="94727" l="6641" r="93164">
                        <a14:foregroundMark x1="73828" y1="6055" x2="73828" y2="6055"/>
                        <a14:foregroundMark x1="9766" y1="84961" x2="9766" y2="84961"/>
                        <a14:foregroundMark x1="19141" y1="91016" x2="19141" y2="91016"/>
                        <a14:foregroundMark x1="6641" y1="84180" x2="6641" y2="84180"/>
                        <a14:foregroundMark x1="18945" y1="94727" x2="18945" y2="94727"/>
                        <a14:foregroundMark x1="93164" y1="84180" x2="93164" y2="841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7440" y="2763520"/>
            <a:ext cx="1972310" cy="1972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vestor Social Media by Slidesgo">
  <a:themeElements>
    <a:clrScheme name="Simple Light">
      <a:dk1>
        <a:srgbClr val="07105C"/>
      </a:dk1>
      <a:lt1>
        <a:srgbClr val="FFFFFF"/>
      </a:lt1>
      <a:dk2>
        <a:srgbClr val="FDE571"/>
      </a:dk2>
      <a:lt2>
        <a:srgbClr val="8FCEF9"/>
      </a:lt2>
      <a:accent1>
        <a:srgbClr val="07105C"/>
      </a:accent1>
      <a:accent2>
        <a:srgbClr val="5664E1"/>
      </a:accent2>
      <a:accent3>
        <a:srgbClr val="1226DB"/>
      </a:accent3>
      <a:accent4>
        <a:srgbClr val="23295C"/>
      </a:accent4>
      <a:accent5>
        <a:srgbClr val="0E1DA8"/>
      </a:accent5>
      <a:accent6>
        <a:srgbClr val="FFB127"/>
      </a:accent6>
      <a:hlink>
        <a:srgbClr val="E1D4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ulti Level Marketing Website by Slidesgo">
  <a:themeElements>
    <a:clrScheme name="Simple Light">
      <a:dk1>
        <a:srgbClr val="003C67"/>
      </a:dk1>
      <a:lt1>
        <a:srgbClr val="FFFFFF"/>
      </a:lt1>
      <a:dk2>
        <a:srgbClr val="CA4F24"/>
      </a:dk2>
      <a:lt2>
        <a:srgbClr val="FF9500"/>
      </a:lt2>
      <a:accent1>
        <a:srgbClr val="2A90FF"/>
      </a:accent1>
      <a:accent2>
        <a:srgbClr val="A3BDFF"/>
      </a:accent2>
      <a:accent3>
        <a:srgbClr val="DEEBFF"/>
      </a:accent3>
      <a:accent4>
        <a:srgbClr val="C8DEFF"/>
      </a:accent4>
      <a:accent5>
        <a:srgbClr val="0097A7"/>
      </a:accent5>
      <a:accent6>
        <a:srgbClr val="EEFF41"/>
      </a:accent6>
      <a:hlink>
        <a:srgbClr val="003C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2085</Words>
  <Application>Microsoft Office PowerPoint</Application>
  <PresentationFormat>On-screen Show (16:9)</PresentationFormat>
  <Paragraphs>337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Ubuntu</vt:lpstr>
      <vt:lpstr>Montserrat</vt:lpstr>
      <vt:lpstr>Arial</vt:lpstr>
      <vt:lpstr>Proxima Nova</vt:lpstr>
      <vt:lpstr>Open Sans</vt:lpstr>
      <vt:lpstr>Nunito</vt:lpstr>
      <vt:lpstr>Cutive Mono</vt:lpstr>
      <vt:lpstr>Roboto Condensed</vt:lpstr>
      <vt:lpstr>Roboto Slab</vt:lpstr>
      <vt:lpstr>Roboto</vt:lpstr>
      <vt:lpstr>Investor Social Media by Slidesgo</vt:lpstr>
      <vt:lpstr>Multi Level Marketing Website by Slidesgo</vt:lpstr>
      <vt:lpstr>Customer Segmentation and Recommendation System to Increase Customer Retention Olist  (Brazilian E-Commerce Integrator)</vt:lpstr>
      <vt:lpstr>OUTLINE</vt:lpstr>
      <vt:lpstr>PROFILE GROUP</vt:lpstr>
      <vt:lpstr>ALPHA GROUP MEMBERS</vt:lpstr>
      <vt:lpstr>PROBLEM FORMULATION</vt:lpstr>
      <vt:lpstr>CONTEXT</vt:lpstr>
      <vt:lpstr>CONTEXT</vt:lpstr>
      <vt:lpstr>CONTEXT</vt:lpstr>
      <vt:lpstr>PROBLEM FORMULATION</vt:lpstr>
      <vt:lpstr>METHOD</vt:lpstr>
      <vt:lpstr>DATA UNDERSTANDING</vt:lpstr>
      <vt:lpstr>DATASET</vt:lpstr>
      <vt:lpstr>ANOMALI DATA</vt:lpstr>
      <vt:lpstr>FINDINGS</vt:lpstr>
      <vt:lpstr>REVENUE</vt:lpstr>
      <vt:lpstr>CUSTOMER BEHAVIOUR</vt:lpstr>
      <vt:lpstr>RETENTION ANALYSIS</vt:lpstr>
      <vt:lpstr>SOLUTION</vt:lpstr>
      <vt:lpstr>RFM</vt:lpstr>
      <vt:lpstr>Scoring RFM</vt:lpstr>
      <vt:lpstr>K-MEANS CLUSTERING</vt:lpstr>
      <vt:lpstr>K-MEANS CLUSTERING</vt:lpstr>
      <vt:lpstr>K-MEANS CLUSTERING</vt:lpstr>
      <vt:lpstr>KARAKTERISTIK CLUSTER K-MEANS</vt:lpstr>
      <vt:lpstr>PowerPoint Presentation</vt:lpstr>
      <vt:lpstr>RECOMMENDATION SYSTEM</vt:lpstr>
      <vt:lpstr>TABLEAU DASHBOARD</vt:lpstr>
      <vt:lpstr>CONCLUSION &amp; RECOMMENDATION</vt:lpstr>
      <vt:lpstr>CONCLUSION: Modelling &amp; Recommendation System</vt:lpstr>
      <vt:lpstr>CONCLUSION: Bisnis Olist Store</vt:lpstr>
      <vt:lpstr>RECOMMENDATION: Modelling &amp; Recommendation System</vt:lpstr>
      <vt:lpstr>RECOMMENDATION: Bisnis Olist Store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Customer Segmentation</dc:title>
  <dc:creator>Ali Yafi</dc:creator>
  <cp:lastModifiedBy>Ali Yafi</cp:lastModifiedBy>
  <cp:revision>40</cp:revision>
  <dcterms:modified xsi:type="dcterms:W3CDTF">2023-07-12T16:12:50Z</dcterms:modified>
</cp:coreProperties>
</file>